
<file path=[Content_Types].xml><?xml version="1.0" encoding="utf-8"?>
<Types xmlns="http://schemas.openxmlformats.org/package/2006/content-types">
  <Default Extension="bin" ContentType="application/vnd.openxmlformats-officedocument.oleObject"/>
  <Default Extension="png" ContentType="image/png"/>
  <Default Extension="mp3" ContentType="audio/mpeg"/>
  <Default Extension="wmf" ContentType="image/x-wmf"/>
  <Default Extension="jpeg" ContentType="image/jpeg"/>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32"/>
  </p:notesMasterIdLst>
  <p:sldIdLst>
    <p:sldId id="339" r:id="rId8"/>
    <p:sldId id="355" r:id="rId9"/>
    <p:sldId id="356" r:id="rId10"/>
    <p:sldId id="271" r:id="rId11"/>
    <p:sldId id="272" r:id="rId12"/>
    <p:sldId id="340" r:id="rId13"/>
    <p:sldId id="341" r:id="rId14"/>
    <p:sldId id="273" r:id="rId15"/>
    <p:sldId id="342" r:id="rId16"/>
    <p:sldId id="274" r:id="rId17"/>
    <p:sldId id="343" r:id="rId18"/>
    <p:sldId id="344" r:id="rId19"/>
    <p:sldId id="275" r:id="rId20"/>
    <p:sldId id="276" r:id="rId21"/>
    <p:sldId id="279" r:id="rId22"/>
    <p:sldId id="281" r:id="rId23"/>
    <p:sldId id="349" r:id="rId24"/>
    <p:sldId id="347" r:id="rId25"/>
    <p:sldId id="350" r:id="rId26"/>
    <p:sldId id="351" r:id="rId27"/>
    <p:sldId id="352" r:id="rId28"/>
    <p:sldId id="353" r:id="rId29"/>
    <p:sldId id="354" r:id="rId30"/>
    <p:sldId id="34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636" y="78"/>
      </p:cViewPr>
      <p:guideLst>
        <p:guide orient="horz" pos="2165"/>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45765-AF7A-418F-BD99-08D54424D4C9}" type="datetimeFigureOut">
              <a:rPr lang="en-US" smtClean="0"/>
              <a:t>01/03/2024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5E621-5428-49FC-B5A4-0BC4EB7E2683}" type="slidenum">
              <a:rPr lang="en-US" smtClean="0"/>
              <a:t>‹#›</a:t>
            </a:fld>
            <a:endParaRPr lang="en-US"/>
          </a:p>
        </p:txBody>
      </p:sp>
    </p:spTree>
    <p:extLst>
      <p:ext uri="{BB962C8B-B14F-4D97-AF65-F5344CB8AC3E}">
        <p14:creationId xmlns:p14="http://schemas.microsoft.com/office/powerpoint/2010/main" val="1998486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Thầy</a:t>
            </a:r>
            <a:r>
              <a:rPr lang="en-US" dirty="0"/>
              <a:t> </a:t>
            </a:r>
            <a:r>
              <a:rPr lang="en-US" dirty="0" err="1"/>
              <a:t>cô</a:t>
            </a:r>
            <a:r>
              <a:rPr lang="en-US" dirty="0"/>
              <a:t> </a:t>
            </a:r>
            <a:r>
              <a:rPr lang="en-US" dirty="0" err="1"/>
              <a:t>có</a:t>
            </a:r>
            <a:r>
              <a:rPr lang="en-US" dirty="0"/>
              <a:t> </a:t>
            </a:r>
            <a:r>
              <a:rPr lang="en-US" dirty="0" err="1"/>
              <a:t>thể</a:t>
            </a:r>
            <a:r>
              <a:rPr lang="en-US" dirty="0"/>
              <a:t> </a:t>
            </a:r>
            <a:r>
              <a:rPr lang="en-US" dirty="0" err="1"/>
              <a:t>bật</a:t>
            </a:r>
            <a:r>
              <a:rPr lang="en-US" dirty="0"/>
              <a:t>/</a:t>
            </a:r>
            <a:r>
              <a:rPr lang="en-US" dirty="0" err="1"/>
              <a:t>tắt</a:t>
            </a:r>
            <a:r>
              <a:rPr lang="en-US" dirty="0"/>
              <a:t> </a:t>
            </a:r>
            <a:r>
              <a:rPr lang="en-US" dirty="0" err="1"/>
              <a:t>nhạc</a:t>
            </a:r>
            <a:r>
              <a:rPr lang="en-US" dirty="0"/>
              <a:t> </a:t>
            </a:r>
            <a:r>
              <a:rPr lang="en-US" dirty="0" err="1"/>
              <a:t>nền</a:t>
            </a:r>
            <a:r>
              <a:rPr lang="en-US" dirty="0"/>
              <a:t> </a:t>
            </a:r>
            <a:r>
              <a:rPr lang="en-US" dirty="0" err="1"/>
              <a:t>bằng</a:t>
            </a:r>
            <a:r>
              <a:rPr lang="en-US" dirty="0"/>
              <a:t> </a:t>
            </a:r>
            <a:r>
              <a:rPr lang="en-US" dirty="0" err="1"/>
              <a:t>cách</a:t>
            </a:r>
            <a:r>
              <a:rPr lang="en-US" dirty="0"/>
              <a:t> </a:t>
            </a:r>
            <a:r>
              <a:rPr lang="en-US" dirty="0" err="1"/>
              <a:t>nhấp</a:t>
            </a:r>
            <a:r>
              <a:rPr lang="en-US" dirty="0"/>
              <a:t> </a:t>
            </a:r>
            <a:r>
              <a:rPr lang="en-US" dirty="0" err="1"/>
              <a:t>vào</a:t>
            </a:r>
            <a:r>
              <a:rPr lang="en-US" dirty="0"/>
              <a:t> </a:t>
            </a:r>
            <a:r>
              <a:rPr lang="en-US" dirty="0" err="1"/>
              <a:t>biểu</a:t>
            </a:r>
            <a:r>
              <a:rPr lang="en-US" dirty="0"/>
              <a:t> </a:t>
            </a:r>
            <a:r>
              <a:rPr lang="en-US" dirty="0" err="1"/>
              <a:t>tượng</a:t>
            </a:r>
            <a:r>
              <a:rPr lang="en-US" dirty="0"/>
              <a:t> </a:t>
            </a:r>
            <a:r>
              <a:rPr lang="en-US" dirty="0" err="1"/>
              <a:t>Nốt</a:t>
            </a:r>
            <a:r>
              <a:rPr lang="en-US" dirty="0"/>
              <a:t> </a:t>
            </a:r>
            <a:r>
              <a:rPr lang="en-US" dirty="0" err="1"/>
              <a:t>nhạc</a:t>
            </a:r>
            <a:r>
              <a:rPr lang="en-US" dirty="0"/>
              <a:t>.</a:t>
            </a:r>
          </a:p>
          <a:p>
            <a:r>
              <a:rPr lang="en-US" dirty="0" err="1"/>
              <a:t>Thầy</a:t>
            </a:r>
            <a:r>
              <a:rPr lang="en-US" dirty="0"/>
              <a:t> </a:t>
            </a:r>
            <a:r>
              <a:rPr lang="en-US" dirty="0" err="1"/>
              <a:t>cô</a:t>
            </a:r>
            <a:r>
              <a:rPr lang="en-US" dirty="0"/>
              <a:t> </a:t>
            </a:r>
            <a:r>
              <a:rPr lang="en-US" dirty="0" err="1"/>
              <a:t>nhấp</a:t>
            </a:r>
            <a:r>
              <a:rPr lang="en-US" dirty="0"/>
              <a:t> </a:t>
            </a:r>
            <a:r>
              <a:rPr lang="en-US" dirty="0" err="1"/>
              <a:t>vào</a:t>
            </a:r>
            <a:r>
              <a:rPr lang="en-US" dirty="0"/>
              <a:t> BẮT ĐẦU </a:t>
            </a:r>
            <a:r>
              <a:rPr lang="en-US" dirty="0" err="1"/>
              <a:t>hoặc</a:t>
            </a:r>
            <a:r>
              <a:rPr lang="en-US" dirty="0"/>
              <a:t> </a:t>
            </a:r>
            <a:r>
              <a:rPr lang="en-US" dirty="0" err="1"/>
              <a:t>nhấp</a:t>
            </a:r>
            <a:r>
              <a:rPr lang="en-US" dirty="0"/>
              <a:t> </a:t>
            </a:r>
            <a:r>
              <a:rPr lang="en-US" dirty="0" err="1"/>
              <a:t>trái</a:t>
            </a:r>
            <a:r>
              <a:rPr lang="en-US" dirty="0"/>
              <a:t> </a:t>
            </a:r>
            <a:r>
              <a:rPr lang="en-US" dirty="0" err="1"/>
              <a:t>chuột</a:t>
            </a:r>
            <a:r>
              <a:rPr lang="en-US" dirty="0"/>
              <a:t> </a:t>
            </a:r>
            <a:r>
              <a:rPr lang="en-US" dirty="0" err="1"/>
              <a:t>để</a:t>
            </a:r>
            <a:r>
              <a:rPr lang="en-US" dirty="0"/>
              <a:t> </a:t>
            </a:r>
            <a:r>
              <a:rPr lang="en-US" dirty="0" err="1"/>
              <a:t>vào</a:t>
            </a:r>
            <a:r>
              <a:rPr lang="en-US" dirty="0"/>
              <a:t> </a:t>
            </a:r>
            <a:r>
              <a:rPr lang="en-US" dirty="0" err="1"/>
              <a:t>phần</a:t>
            </a:r>
            <a:r>
              <a:rPr lang="en-US" dirty="0"/>
              <a:t> </a:t>
            </a:r>
            <a:r>
              <a:rPr lang="en-US" dirty="0" err="1"/>
              <a:t>câu</a:t>
            </a:r>
            <a:r>
              <a:rPr lang="en-US" dirty="0"/>
              <a:t> </a:t>
            </a:r>
            <a:r>
              <a:rPr lang="en-US" dirty="0" err="1"/>
              <a:t>hỏi</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02F42-8E37-417F-B7D4-5F68870918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61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 </a:t>
            </a:r>
            <a:r>
              <a:rPr lang="en-US" dirty="0" err="1"/>
              <a:t>chỉnh</a:t>
            </a:r>
            <a:r>
              <a:rPr lang="en-US" dirty="0"/>
              <a:t> </a:t>
            </a:r>
            <a:r>
              <a:rPr lang="en-US" dirty="0" err="1"/>
              <a:t>sửa</a:t>
            </a:r>
            <a:r>
              <a:rPr lang="en-US" dirty="0"/>
              <a:t>: </a:t>
            </a:r>
            <a:r>
              <a:rPr lang="en-US" dirty="0" err="1"/>
              <a:t>Thầy</a:t>
            </a:r>
            <a:r>
              <a:rPr lang="en-US" dirty="0"/>
              <a:t> </a:t>
            </a:r>
            <a:r>
              <a:rPr lang="en-US" dirty="0" err="1"/>
              <a:t>cô</a:t>
            </a:r>
            <a:r>
              <a:rPr lang="en-US" dirty="0"/>
              <a:t> </a:t>
            </a:r>
            <a:r>
              <a:rPr lang="en-US" dirty="0" err="1"/>
              <a:t>nhập</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các</a:t>
            </a:r>
            <a:r>
              <a:rPr lang="en-US" dirty="0"/>
              <a:t> </a:t>
            </a:r>
            <a:r>
              <a:rPr lang="en-US" dirty="0" err="1"/>
              <a:t>đáp</a:t>
            </a:r>
            <a:r>
              <a:rPr lang="en-US" dirty="0"/>
              <a:t> </a:t>
            </a:r>
            <a:r>
              <a:rPr lang="en-US" dirty="0" err="1"/>
              <a:t>án</a:t>
            </a:r>
            <a:r>
              <a:rPr lang="en-US" dirty="0"/>
              <a:t> </a:t>
            </a:r>
            <a:r>
              <a:rPr lang="en-US" dirty="0" err="1"/>
              <a:t>vào</a:t>
            </a:r>
            <a:r>
              <a:rPr lang="en-US" dirty="0"/>
              <a:t> </a:t>
            </a:r>
            <a:r>
              <a:rPr lang="en-US" dirty="0" err="1"/>
              <a:t>các</a:t>
            </a:r>
            <a:r>
              <a:rPr lang="en-US" dirty="0"/>
              <a:t> ô (</a:t>
            </a:r>
            <a:r>
              <a:rPr lang="en-US" dirty="0" err="1"/>
              <a:t>Căn</a:t>
            </a:r>
            <a:r>
              <a:rPr lang="en-US" dirty="0"/>
              <a:t> </a:t>
            </a:r>
            <a:r>
              <a:rPr lang="en-US" dirty="0" err="1"/>
              <a:t>chỉnh</a:t>
            </a:r>
            <a:r>
              <a:rPr lang="en-US" dirty="0"/>
              <a:t> size </a:t>
            </a:r>
            <a:r>
              <a:rPr lang="en-US" dirty="0" err="1"/>
              <a:t>chữ</a:t>
            </a:r>
            <a:r>
              <a:rPr lang="en-US" dirty="0"/>
              <a:t> </a:t>
            </a:r>
            <a:r>
              <a:rPr lang="en-US" dirty="0" err="1"/>
              <a:t>cho</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độ</a:t>
            </a:r>
            <a:r>
              <a:rPr lang="en-US" dirty="0"/>
              <a:t> </a:t>
            </a:r>
            <a:r>
              <a:rPr lang="en-US" dirty="0" err="1"/>
              <a:t>dài</a:t>
            </a:r>
            <a:r>
              <a:rPr lang="en-US" dirty="0"/>
              <a:t> </a:t>
            </a:r>
            <a:r>
              <a:rPr lang="en-US" dirty="0" err="1"/>
              <a:t>câu</a:t>
            </a:r>
            <a:r>
              <a:rPr lang="en-US" dirty="0"/>
              <a:t> </a:t>
            </a:r>
            <a:r>
              <a:rPr lang="en-US" dirty="0" err="1"/>
              <a:t>hỏi</a:t>
            </a:r>
            <a:r>
              <a:rPr lang="en-US" dirty="0"/>
              <a:t>)</a:t>
            </a:r>
          </a:p>
          <a:p>
            <a:r>
              <a:rPr lang="en-US" dirty="0" err="1"/>
              <a:t>Thầy</a:t>
            </a:r>
            <a:r>
              <a:rPr lang="en-US" dirty="0"/>
              <a:t> </a:t>
            </a:r>
            <a:r>
              <a:rPr lang="en-US" dirty="0" err="1"/>
              <a:t>cô</a:t>
            </a:r>
            <a:r>
              <a:rPr lang="en-US" dirty="0"/>
              <a:t> </a:t>
            </a:r>
            <a:r>
              <a:rPr lang="en-US" dirty="0" err="1"/>
              <a:t>nhấp</a:t>
            </a:r>
            <a:r>
              <a:rPr lang="en-US" dirty="0"/>
              <a:t> </a:t>
            </a:r>
            <a:r>
              <a:rPr lang="en-US" dirty="0" err="1"/>
              <a:t>chuột</a:t>
            </a:r>
            <a:r>
              <a:rPr lang="en-US" dirty="0"/>
              <a:t> </a:t>
            </a:r>
            <a:r>
              <a:rPr lang="en-US" dirty="0" err="1"/>
              <a:t>phải</a:t>
            </a:r>
            <a:r>
              <a:rPr lang="en-US" dirty="0"/>
              <a:t> </a:t>
            </a:r>
            <a:r>
              <a:rPr lang="en-US" dirty="0" err="1"/>
              <a:t>hoặc</a:t>
            </a:r>
            <a:r>
              <a:rPr lang="en-US" dirty="0"/>
              <a:t> </a:t>
            </a:r>
            <a:r>
              <a:rPr lang="en-US" dirty="0" err="1"/>
              <a:t>phím</a:t>
            </a:r>
            <a:r>
              <a:rPr lang="en-US" dirty="0"/>
              <a:t> -&gt; </a:t>
            </a:r>
            <a:r>
              <a:rPr lang="en-US" dirty="0" err="1"/>
              <a:t>để</a:t>
            </a:r>
            <a:r>
              <a:rPr lang="en-US" dirty="0"/>
              <a:t> </a:t>
            </a:r>
            <a:r>
              <a:rPr lang="en-US" dirty="0" err="1"/>
              <a:t>hiện</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các</a:t>
            </a:r>
            <a:r>
              <a:rPr lang="en-US" dirty="0"/>
              <a:t> </a:t>
            </a:r>
            <a:r>
              <a:rPr lang="en-US" dirty="0" err="1"/>
              <a:t>đáp</a:t>
            </a:r>
            <a:r>
              <a:rPr lang="en-US" dirty="0"/>
              <a:t> </a:t>
            </a:r>
            <a:r>
              <a:rPr lang="en-US" dirty="0" err="1"/>
              <a:t>án</a:t>
            </a:r>
            <a:endParaRPr lang="en-US" dirty="0"/>
          </a:p>
          <a:p>
            <a:r>
              <a:rPr lang="en-US" dirty="0"/>
              <a:t>Sau </a:t>
            </a:r>
            <a:r>
              <a:rPr lang="en-US" dirty="0" err="1"/>
              <a:t>khi</a:t>
            </a:r>
            <a:r>
              <a:rPr lang="en-US" dirty="0"/>
              <a:t> HS </a:t>
            </a:r>
            <a:r>
              <a:rPr lang="en-US" dirty="0" err="1"/>
              <a:t>chọn</a:t>
            </a:r>
            <a:r>
              <a:rPr lang="en-US" dirty="0"/>
              <a:t> </a:t>
            </a:r>
            <a:r>
              <a:rPr lang="en-US" dirty="0" err="1"/>
              <a:t>đáp</a:t>
            </a:r>
            <a:r>
              <a:rPr lang="en-US" dirty="0"/>
              <a:t> </a:t>
            </a:r>
            <a:r>
              <a:rPr lang="en-US" dirty="0" err="1"/>
              <a:t>án</a:t>
            </a:r>
            <a:r>
              <a:rPr lang="en-US" dirty="0"/>
              <a:t>, </a:t>
            </a:r>
            <a:r>
              <a:rPr lang="en-US" dirty="0" err="1"/>
              <a:t>thầy</a:t>
            </a:r>
            <a:r>
              <a:rPr lang="en-US" dirty="0"/>
              <a:t> </a:t>
            </a:r>
            <a:r>
              <a:rPr lang="en-US" dirty="0" err="1"/>
              <a:t>cô</a:t>
            </a:r>
            <a:r>
              <a:rPr lang="en-US" dirty="0"/>
              <a:t> </a:t>
            </a:r>
            <a:r>
              <a:rPr lang="en-US" dirty="0" err="1"/>
              <a:t>nhấp</a:t>
            </a:r>
            <a:r>
              <a:rPr lang="en-US" dirty="0"/>
              <a:t> </a:t>
            </a:r>
            <a:r>
              <a:rPr lang="en-US" dirty="0" err="1"/>
              <a:t>vào</a:t>
            </a:r>
            <a:r>
              <a:rPr lang="en-US" dirty="0"/>
              <a:t> PHẦN ĐẤT </a:t>
            </a:r>
            <a:r>
              <a:rPr lang="en-US" dirty="0" err="1"/>
              <a:t>chứa</a:t>
            </a:r>
            <a:r>
              <a:rPr lang="en-US" dirty="0"/>
              <a:t> </a:t>
            </a:r>
            <a:r>
              <a:rPr lang="en-US" dirty="0" err="1"/>
              <a:t>đáp</a:t>
            </a:r>
            <a:r>
              <a:rPr lang="en-US" dirty="0"/>
              <a:t> </a:t>
            </a:r>
            <a:r>
              <a:rPr lang="en-US" dirty="0" err="1"/>
              <a:t>án</a:t>
            </a:r>
            <a:r>
              <a:rPr lang="en-US" dirty="0"/>
              <a:t> </a:t>
            </a:r>
            <a:r>
              <a:rPr lang="en-US" dirty="0" err="1"/>
              <a:t>đó</a:t>
            </a:r>
            <a:r>
              <a:rPr lang="en-US" dirty="0"/>
              <a:t>.</a:t>
            </a:r>
          </a:p>
          <a:p>
            <a:r>
              <a:rPr lang="en-US" dirty="0"/>
              <a:t>Sau </a:t>
            </a:r>
            <a:r>
              <a:rPr lang="en-US" dirty="0" err="1"/>
              <a:t>khi</a:t>
            </a:r>
            <a:r>
              <a:rPr lang="en-US" dirty="0"/>
              <a:t> ở </a:t>
            </a:r>
            <a:r>
              <a:rPr lang="en-US" dirty="0" err="1"/>
              <a:t>phần</a:t>
            </a:r>
            <a:r>
              <a:rPr lang="en-US" dirty="0"/>
              <a:t> </a:t>
            </a:r>
            <a:r>
              <a:rPr lang="en-US" dirty="0" err="1"/>
              <a:t>kiểm</a:t>
            </a:r>
            <a:r>
              <a:rPr lang="en-US" dirty="0"/>
              <a:t> </a:t>
            </a:r>
            <a:r>
              <a:rPr lang="en-US" dirty="0" err="1"/>
              <a:t>tra</a:t>
            </a:r>
            <a:r>
              <a:rPr lang="en-US" dirty="0"/>
              <a:t> </a:t>
            </a:r>
            <a:r>
              <a:rPr lang="en-US" dirty="0" err="1"/>
              <a:t>đúng</a:t>
            </a:r>
            <a:r>
              <a:rPr lang="en-US" dirty="0"/>
              <a:t> </a:t>
            </a:r>
            <a:r>
              <a:rPr lang="en-US" dirty="0" err="1"/>
              <a:t>sai</a:t>
            </a:r>
            <a:r>
              <a:rPr lang="en-US" dirty="0"/>
              <a:t>, </a:t>
            </a:r>
            <a:r>
              <a:rPr lang="en-US" dirty="0" err="1"/>
              <a:t>thầy</a:t>
            </a:r>
            <a:r>
              <a:rPr lang="en-US" dirty="0"/>
              <a:t> </a:t>
            </a:r>
            <a:r>
              <a:rPr lang="en-US" dirty="0" err="1"/>
              <a:t>cô</a:t>
            </a:r>
            <a:r>
              <a:rPr lang="en-US" dirty="0"/>
              <a:t> </a:t>
            </a:r>
            <a:r>
              <a:rPr lang="en-US" dirty="0" err="1"/>
              <a:t>nhấp</a:t>
            </a:r>
            <a:r>
              <a:rPr lang="en-US" dirty="0"/>
              <a:t> &lt; </a:t>
            </a:r>
            <a:r>
              <a:rPr lang="en-US" dirty="0" err="1"/>
              <a:t>để</a:t>
            </a:r>
            <a:r>
              <a:rPr lang="en-US" dirty="0"/>
              <a:t> </a:t>
            </a:r>
            <a:r>
              <a:rPr lang="en-US" dirty="0" err="1"/>
              <a:t>trở</a:t>
            </a:r>
            <a:r>
              <a:rPr lang="en-US" dirty="0"/>
              <a:t> </a:t>
            </a:r>
            <a:r>
              <a:rPr lang="en-US" dirty="0" err="1"/>
              <a:t>về</a:t>
            </a:r>
            <a:r>
              <a:rPr lang="en-US" dirty="0"/>
              <a:t> </a:t>
            </a:r>
            <a:r>
              <a:rPr lang="en-US" dirty="0" err="1"/>
              <a:t>câu</a:t>
            </a:r>
            <a:r>
              <a:rPr lang="en-US" dirty="0"/>
              <a:t> </a:t>
            </a:r>
            <a:r>
              <a:rPr lang="en-US" dirty="0" err="1"/>
              <a:t>hỏi</a:t>
            </a:r>
            <a:r>
              <a:rPr lang="en-US" dirty="0"/>
              <a:t>.</a:t>
            </a:r>
          </a:p>
          <a:p>
            <a:r>
              <a:rPr lang="en-US" dirty="0"/>
              <a:t>Sau </a:t>
            </a:r>
            <a:r>
              <a:rPr lang="en-US" dirty="0" err="1"/>
              <a:t>khi</a:t>
            </a:r>
            <a:r>
              <a:rPr lang="en-US" dirty="0"/>
              <a:t> </a:t>
            </a:r>
            <a:r>
              <a:rPr lang="en-US" dirty="0" err="1"/>
              <a:t>hoàn</a:t>
            </a:r>
            <a:r>
              <a:rPr lang="en-US" dirty="0"/>
              <a:t> </a:t>
            </a:r>
            <a:r>
              <a:rPr lang="en-US" dirty="0" err="1"/>
              <a:t>thành</a:t>
            </a:r>
            <a:r>
              <a:rPr lang="en-US" dirty="0"/>
              <a:t> </a:t>
            </a:r>
            <a:r>
              <a:rPr lang="en-US" dirty="0" err="1"/>
              <a:t>xong</a:t>
            </a:r>
            <a:r>
              <a:rPr lang="en-US" dirty="0"/>
              <a:t> </a:t>
            </a:r>
            <a:r>
              <a:rPr lang="en-US" dirty="0" err="1"/>
              <a:t>câu</a:t>
            </a:r>
            <a:r>
              <a:rPr lang="en-US" dirty="0"/>
              <a:t> </a:t>
            </a:r>
            <a:r>
              <a:rPr lang="en-US" dirty="0" err="1"/>
              <a:t>hỏi</a:t>
            </a:r>
            <a:r>
              <a:rPr lang="en-US" dirty="0"/>
              <a:t>, </a:t>
            </a:r>
            <a:r>
              <a:rPr lang="en-US" dirty="0" err="1"/>
              <a:t>thầy</a:t>
            </a:r>
            <a:r>
              <a:rPr lang="en-US" dirty="0"/>
              <a:t> </a:t>
            </a:r>
            <a:r>
              <a:rPr lang="en-US" dirty="0" err="1"/>
              <a:t>cô</a:t>
            </a:r>
            <a:r>
              <a:rPr lang="en-US" dirty="0"/>
              <a:t> </a:t>
            </a:r>
            <a:r>
              <a:rPr lang="en-US" dirty="0" err="1"/>
              <a:t>nhấp</a:t>
            </a:r>
            <a:r>
              <a:rPr lang="en-US" dirty="0"/>
              <a:t> </a:t>
            </a:r>
            <a:r>
              <a:rPr lang="en-US" dirty="0" err="1"/>
              <a:t>hình</a:t>
            </a:r>
            <a:r>
              <a:rPr lang="en-US" dirty="0"/>
              <a:t> &gt; </a:t>
            </a:r>
            <a:r>
              <a:rPr lang="en-US" dirty="0" err="1"/>
              <a:t>hoặc</a:t>
            </a:r>
            <a:r>
              <a:rPr lang="en-US" dirty="0"/>
              <a:t> </a:t>
            </a:r>
            <a:r>
              <a:rPr lang="en-US" dirty="0" err="1"/>
              <a:t>chuột</a:t>
            </a:r>
            <a:r>
              <a:rPr lang="en-US" dirty="0"/>
              <a:t> </a:t>
            </a:r>
            <a:r>
              <a:rPr lang="en-US" dirty="0" err="1"/>
              <a:t>trái</a:t>
            </a:r>
            <a:r>
              <a:rPr lang="en-US" dirty="0"/>
              <a:t>, </a:t>
            </a:r>
            <a:r>
              <a:rPr lang="en-US" dirty="0" err="1"/>
              <a:t>phím</a:t>
            </a:r>
            <a:r>
              <a:rPr lang="en-US" dirty="0"/>
              <a:t> -&gt; </a:t>
            </a:r>
            <a:r>
              <a:rPr lang="en-US" dirty="0" err="1"/>
              <a:t>để</a:t>
            </a:r>
            <a:r>
              <a:rPr lang="en-US" dirty="0"/>
              <a:t> </a:t>
            </a:r>
            <a:r>
              <a:rPr lang="en-US" dirty="0" err="1"/>
              <a:t>chuyển</a:t>
            </a:r>
            <a:r>
              <a:rPr lang="en-US" dirty="0"/>
              <a:t> sang </a:t>
            </a:r>
            <a:r>
              <a:rPr lang="en-US" dirty="0" err="1"/>
              <a:t>câu</a:t>
            </a:r>
            <a:r>
              <a:rPr lang="en-US" dirty="0"/>
              <a:t> </a:t>
            </a:r>
            <a:r>
              <a:rPr lang="en-US" dirty="0" err="1"/>
              <a:t>hỏi</a:t>
            </a:r>
            <a:r>
              <a:rPr lang="en-US" dirty="0"/>
              <a:t> </a:t>
            </a:r>
            <a:r>
              <a:rPr lang="en-US" dirty="0" err="1"/>
              <a:t>tiếp</a:t>
            </a:r>
            <a:r>
              <a:rPr lang="en-US" dirty="0"/>
              <a:t> </a:t>
            </a:r>
            <a:r>
              <a:rPr lang="en-US" dirty="0" err="1"/>
              <a:t>theo.</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02F42-8E37-417F-B7D4-5F68870918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969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 </a:t>
            </a:r>
            <a:r>
              <a:rPr lang="en-US" dirty="0" err="1"/>
              <a:t>chỉnh</a:t>
            </a:r>
            <a:r>
              <a:rPr lang="en-US" dirty="0"/>
              <a:t> </a:t>
            </a:r>
            <a:r>
              <a:rPr lang="en-US" dirty="0" err="1"/>
              <a:t>sửa</a:t>
            </a:r>
            <a:r>
              <a:rPr lang="en-US" dirty="0"/>
              <a:t>: </a:t>
            </a:r>
            <a:r>
              <a:rPr lang="en-US" dirty="0" err="1"/>
              <a:t>Thầy</a:t>
            </a:r>
            <a:r>
              <a:rPr lang="en-US" dirty="0"/>
              <a:t> </a:t>
            </a:r>
            <a:r>
              <a:rPr lang="en-US" dirty="0" err="1"/>
              <a:t>cô</a:t>
            </a:r>
            <a:r>
              <a:rPr lang="en-US" dirty="0"/>
              <a:t> </a:t>
            </a:r>
            <a:r>
              <a:rPr lang="en-US" dirty="0" err="1"/>
              <a:t>nhập</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các</a:t>
            </a:r>
            <a:r>
              <a:rPr lang="en-US" dirty="0"/>
              <a:t> </a:t>
            </a:r>
            <a:r>
              <a:rPr lang="en-US" dirty="0" err="1"/>
              <a:t>đáp</a:t>
            </a:r>
            <a:r>
              <a:rPr lang="en-US" dirty="0"/>
              <a:t> </a:t>
            </a:r>
            <a:r>
              <a:rPr lang="en-US" dirty="0" err="1"/>
              <a:t>án</a:t>
            </a:r>
            <a:r>
              <a:rPr lang="en-US" dirty="0"/>
              <a:t> </a:t>
            </a:r>
            <a:r>
              <a:rPr lang="en-US" dirty="0" err="1"/>
              <a:t>vào</a:t>
            </a:r>
            <a:r>
              <a:rPr lang="en-US" dirty="0"/>
              <a:t> </a:t>
            </a:r>
            <a:r>
              <a:rPr lang="en-US" dirty="0" err="1"/>
              <a:t>các</a:t>
            </a:r>
            <a:r>
              <a:rPr lang="en-US" dirty="0"/>
              <a:t> ô (</a:t>
            </a:r>
            <a:r>
              <a:rPr lang="en-US" dirty="0" err="1"/>
              <a:t>Căn</a:t>
            </a:r>
            <a:r>
              <a:rPr lang="en-US" dirty="0"/>
              <a:t> </a:t>
            </a:r>
            <a:r>
              <a:rPr lang="en-US" dirty="0" err="1"/>
              <a:t>chỉnh</a:t>
            </a:r>
            <a:r>
              <a:rPr lang="en-US" dirty="0"/>
              <a:t> size </a:t>
            </a:r>
            <a:r>
              <a:rPr lang="en-US" dirty="0" err="1"/>
              <a:t>chữ</a:t>
            </a:r>
            <a:r>
              <a:rPr lang="en-US" dirty="0"/>
              <a:t> </a:t>
            </a:r>
            <a:r>
              <a:rPr lang="en-US" dirty="0" err="1"/>
              <a:t>cho</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độ</a:t>
            </a:r>
            <a:r>
              <a:rPr lang="en-US" dirty="0"/>
              <a:t> </a:t>
            </a:r>
            <a:r>
              <a:rPr lang="en-US" dirty="0" err="1"/>
              <a:t>dài</a:t>
            </a:r>
            <a:r>
              <a:rPr lang="en-US" dirty="0"/>
              <a:t> </a:t>
            </a:r>
            <a:r>
              <a:rPr lang="en-US" dirty="0" err="1"/>
              <a:t>câu</a:t>
            </a:r>
            <a:r>
              <a:rPr lang="en-US" dirty="0"/>
              <a:t> </a:t>
            </a:r>
            <a:r>
              <a:rPr lang="en-US" dirty="0" err="1"/>
              <a:t>hỏi</a:t>
            </a:r>
            <a:r>
              <a:rPr lang="en-US" dirty="0"/>
              <a:t>)</a:t>
            </a:r>
          </a:p>
          <a:p>
            <a:r>
              <a:rPr lang="en-US" dirty="0" err="1"/>
              <a:t>Thầy</a:t>
            </a:r>
            <a:r>
              <a:rPr lang="en-US" dirty="0"/>
              <a:t> </a:t>
            </a:r>
            <a:r>
              <a:rPr lang="en-US" dirty="0" err="1"/>
              <a:t>cô</a:t>
            </a:r>
            <a:r>
              <a:rPr lang="en-US" dirty="0"/>
              <a:t> </a:t>
            </a:r>
            <a:r>
              <a:rPr lang="en-US" dirty="0" err="1"/>
              <a:t>nhấp</a:t>
            </a:r>
            <a:r>
              <a:rPr lang="en-US" dirty="0"/>
              <a:t> </a:t>
            </a:r>
            <a:r>
              <a:rPr lang="en-US" dirty="0" err="1"/>
              <a:t>chuột</a:t>
            </a:r>
            <a:r>
              <a:rPr lang="en-US" dirty="0"/>
              <a:t> </a:t>
            </a:r>
            <a:r>
              <a:rPr lang="en-US" dirty="0" err="1"/>
              <a:t>phải</a:t>
            </a:r>
            <a:r>
              <a:rPr lang="en-US" dirty="0"/>
              <a:t> </a:t>
            </a:r>
            <a:r>
              <a:rPr lang="en-US" dirty="0" err="1"/>
              <a:t>hoặc</a:t>
            </a:r>
            <a:r>
              <a:rPr lang="en-US" dirty="0"/>
              <a:t> </a:t>
            </a:r>
            <a:r>
              <a:rPr lang="en-US" dirty="0" err="1"/>
              <a:t>phím</a:t>
            </a:r>
            <a:r>
              <a:rPr lang="en-US" dirty="0"/>
              <a:t> -&gt; </a:t>
            </a:r>
            <a:r>
              <a:rPr lang="en-US" dirty="0" err="1"/>
              <a:t>để</a:t>
            </a:r>
            <a:r>
              <a:rPr lang="en-US" dirty="0"/>
              <a:t> </a:t>
            </a:r>
            <a:r>
              <a:rPr lang="en-US" dirty="0" err="1"/>
              <a:t>hiện</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các</a:t>
            </a:r>
            <a:r>
              <a:rPr lang="en-US" dirty="0"/>
              <a:t> </a:t>
            </a:r>
            <a:r>
              <a:rPr lang="en-US" dirty="0" err="1"/>
              <a:t>đáp</a:t>
            </a:r>
            <a:r>
              <a:rPr lang="en-US" dirty="0"/>
              <a:t> </a:t>
            </a:r>
            <a:r>
              <a:rPr lang="en-US" dirty="0" err="1"/>
              <a:t>án</a:t>
            </a:r>
            <a:endParaRPr lang="en-US" dirty="0"/>
          </a:p>
          <a:p>
            <a:r>
              <a:rPr lang="en-US" dirty="0"/>
              <a:t>Sau </a:t>
            </a:r>
            <a:r>
              <a:rPr lang="en-US" dirty="0" err="1"/>
              <a:t>khi</a:t>
            </a:r>
            <a:r>
              <a:rPr lang="en-US" dirty="0"/>
              <a:t> HS </a:t>
            </a:r>
            <a:r>
              <a:rPr lang="en-US" dirty="0" err="1"/>
              <a:t>chọn</a:t>
            </a:r>
            <a:r>
              <a:rPr lang="en-US" dirty="0"/>
              <a:t> </a:t>
            </a:r>
            <a:r>
              <a:rPr lang="en-US" dirty="0" err="1"/>
              <a:t>đáp</a:t>
            </a:r>
            <a:r>
              <a:rPr lang="en-US" dirty="0"/>
              <a:t> </a:t>
            </a:r>
            <a:r>
              <a:rPr lang="en-US" dirty="0" err="1"/>
              <a:t>án</a:t>
            </a:r>
            <a:r>
              <a:rPr lang="en-US" dirty="0"/>
              <a:t>, </a:t>
            </a:r>
            <a:r>
              <a:rPr lang="en-US" dirty="0" err="1"/>
              <a:t>thầy</a:t>
            </a:r>
            <a:r>
              <a:rPr lang="en-US" dirty="0"/>
              <a:t> </a:t>
            </a:r>
            <a:r>
              <a:rPr lang="en-US" dirty="0" err="1"/>
              <a:t>cô</a:t>
            </a:r>
            <a:r>
              <a:rPr lang="en-US" dirty="0"/>
              <a:t> </a:t>
            </a:r>
            <a:r>
              <a:rPr lang="en-US" dirty="0" err="1"/>
              <a:t>nhấp</a:t>
            </a:r>
            <a:r>
              <a:rPr lang="en-US" dirty="0"/>
              <a:t> </a:t>
            </a:r>
            <a:r>
              <a:rPr lang="en-US" dirty="0" err="1"/>
              <a:t>vào</a:t>
            </a:r>
            <a:r>
              <a:rPr lang="en-US" dirty="0"/>
              <a:t> PHẦN ĐẤT </a:t>
            </a:r>
            <a:r>
              <a:rPr lang="en-US" dirty="0" err="1"/>
              <a:t>chứa</a:t>
            </a:r>
            <a:r>
              <a:rPr lang="en-US" dirty="0"/>
              <a:t> </a:t>
            </a:r>
            <a:r>
              <a:rPr lang="en-US" dirty="0" err="1"/>
              <a:t>đáp</a:t>
            </a:r>
            <a:r>
              <a:rPr lang="en-US" dirty="0"/>
              <a:t> </a:t>
            </a:r>
            <a:r>
              <a:rPr lang="en-US" dirty="0" err="1"/>
              <a:t>án</a:t>
            </a:r>
            <a:r>
              <a:rPr lang="en-US" dirty="0"/>
              <a:t> </a:t>
            </a:r>
            <a:r>
              <a:rPr lang="en-US" dirty="0" err="1"/>
              <a:t>đó</a:t>
            </a:r>
            <a:r>
              <a:rPr lang="en-US" dirty="0"/>
              <a:t>.</a:t>
            </a:r>
          </a:p>
          <a:p>
            <a:r>
              <a:rPr lang="en-US" dirty="0"/>
              <a:t>Sau </a:t>
            </a:r>
            <a:r>
              <a:rPr lang="en-US" dirty="0" err="1"/>
              <a:t>khi</a:t>
            </a:r>
            <a:r>
              <a:rPr lang="en-US" dirty="0"/>
              <a:t> ở </a:t>
            </a:r>
            <a:r>
              <a:rPr lang="en-US" dirty="0" err="1"/>
              <a:t>phần</a:t>
            </a:r>
            <a:r>
              <a:rPr lang="en-US" dirty="0"/>
              <a:t> </a:t>
            </a:r>
            <a:r>
              <a:rPr lang="en-US" dirty="0" err="1"/>
              <a:t>kiểm</a:t>
            </a:r>
            <a:r>
              <a:rPr lang="en-US" dirty="0"/>
              <a:t> </a:t>
            </a:r>
            <a:r>
              <a:rPr lang="en-US" dirty="0" err="1"/>
              <a:t>tra</a:t>
            </a:r>
            <a:r>
              <a:rPr lang="en-US" dirty="0"/>
              <a:t> </a:t>
            </a:r>
            <a:r>
              <a:rPr lang="en-US" dirty="0" err="1"/>
              <a:t>đúng</a:t>
            </a:r>
            <a:r>
              <a:rPr lang="en-US" dirty="0"/>
              <a:t> </a:t>
            </a:r>
            <a:r>
              <a:rPr lang="en-US" dirty="0" err="1"/>
              <a:t>sai</a:t>
            </a:r>
            <a:r>
              <a:rPr lang="en-US" dirty="0"/>
              <a:t>, </a:t>
            </a:r>
            <a:r>
              <a:rPr lang="en-US" dirty="0" err="1"/>
              <a:t>thầy</a:t>
            </a:r>
            <a:r>
              <a:rPr lang="en-US" dirty="0"/>
              <a:t> </a:t>
            </a:r>
            <a:r>
              <a:rPr lang="en-US" dirty="0" err="1"/>
              <a:t>cô</a:t>
            </a:r>
            <a:r>
              <a:rPr lang="en-US" dirty="0"/>
              <a:t> </a:t>
            </a:r>
            <a:r>
              <a:rPr lang="en-US" dirty="0" err="1"/>
              <a:t>nhấp</a:t>
            </a:r>
            <a:r>
              <a:rPr lang="en-US" dirty="0"/>
              <a:t> &lt; </a:t>
            </a:r>
            <a:r>
              <a:rPr lang="en-US" dirty="0" err="1"/>
              <a:t>để</a:t>
            </a:r>
            <a:r>
              <a:rPr lang="en-US" dirty="0"/>
              <a:t> </a:t>
            </a:r>
            <a:r>
              <a:rPr lang="en-US" dirty="0" err="1"/>
              <a:t>trở</a:t>
            </a:r>
            <a:r>
              <a:rPr lang="en-US" dirty="0"/>
              <a:t> </a:t>
            </a:r>
            <a:r>
              <a:rPr lang="en-US" dirty="0" err="1"/>
              <a:t>về</a:t>
            </a:r>
            <a:r>
              <a:rPr lang="en-US" dirty="0"/>
              <a:t> </a:t>
            </a:r>
            <a:r>
              <a:rPr lang="en-US" dirty="0" err="1"/>
              <a:t>câu</a:t>
            </a:r>
            <a:r>
              <a:rPr lang="en-US" dirty="0"/>
              <a:t> </a:t>
            </a:r>
            <a:r>
              <a:rPr lang="en-US" dirty="0" err="1"/>
              <a:t>hỏi</a:t>
            </a:r>
            <a:r>
              <a:rPr lang="en-US" dirty="0"/>
              <a:t>.</a:t>
            </a:r>
          </a:p>
          <a:p>
            <a:r>
              <a:rPr lang="en-US" dirty="0"/>
              <a:t>Sau </a:t>
            </a:r>
            <a:r>
              <a:rPr lang="en-US" dirty="0" err="1"/>
              <a:t>khi</a:t>
            </a:r>
            <a:r>
              <a:rPr lang="en-US" dirty="0"/>
              <a:t> </a:t>
            </a:r>
            <a:r>
              <a:rPr lang="en-US" dirty="0" err="1"/>
              <a:t>hoàn</a:t>
            </a:r>
            <a:r>
              <a:rPr lang="en-US" dirty="0"/>
              <a:t> </a:t>
            </a:r>
            <a:r>
              <a:rPr lang="en-US" dirty="0" err="1"/>
              <a:t>thành</a:t>
            </a:r>
            <a:r>
              <a:rPr lang="en-US" dirty="0"/>
              <a:t> </a:t>
            </a:r>
            <a:r>
              <a:rPr lang="en-US" dirty="0" err="1"/>
              <a:t>xong</a:t>
            </a:r>
            <a:r>
              <a:rPr lang="en-US" dirty="0"/>
              <a:t> </a:t>
            </a:r>
            <a:r>
              <a:rPr lang="en-US" dirty="0" err="1"/>
              <a:t>câu</a:t>
            </a:r>
            <a:r>
              <a:rPr lang="en-US" dirty="0"/>
              <a:t> </a:t>
            </a:r>
            <a:r>
              <a:rPr lang="en-US" dirty="0" err="1"/>
              <a:t>hỏi</a:t>
            </a:r>
            <a:r>
              <a:rPr lang="en-US" dirty="0"/>
              <a:t>, </a:t>
            </a:r>
            <a:r>
              <a:rPr lang="en-US" dirty="0" err="1"/>
              <a:t>thầy</a:t>
            </a:r>
            <a:r>
              <a:rPr lang="en-US" dirty="0"/>
              <a:t> </a:t>
            </a:r>
            <a:r>
              <a:rPr lang="en-US" dirty="0" err="1"/>
              <a:t>cô</a:t>
            </a:r>
            <a:r>
              <a:rPr lang="en-US" dirty="0"/>
              <a:t> </a:t>
            </a:r>
            <a:r>
              <a:rPr lang="en-US" dirty="0" err="1"/>
              <a:t>nhấp</a:t>
            </a:r>
            <a:r>
              <a:rPr lang="en-US" dirty="0"/>
              <a:t> </a:t>
            </a:r>
            <a:r>
              <a:rPr lang="en-US" dirty="0" err="1"/>
              <a:t>hình</a:t>
            </a:r>
            <a:r>
              <a:rPr lang="en-US" dirty="0"/>
              <a:t> &gt; </a:t>
            </a:r>
            <a:r>
              <a:rPr lang="en-US" dirty="0" err="1"/>
              <a:t>hoặc</a:t>
            </a:r>
            <a:r>
              <a:rPr lang="en-US" dirty="0"/>
              <a:t> </a:t>
            </a:r>
            <a:r>
              <a:rPr lang="en-US" dirty="0" err="1"/>
              <a:t>chuột</a:t>
            </a:r>
            <a:r>
              <a:rPr lang="en-US" dirty="0"/>
              <a:t> </a:t>
            </a:r>
            <a:r>
              <a:rPr lang="en-US" dirty="0" err="1"/>
              <a:t>trái</a:t>
            </a:r>
            <a:r>
              <a:rPr lang="en-US" dirty="0"/>
              <a:t>, </a:t>
            </a:r>
            <a:r>
              <a:rPr lang="en-US" dirty="0" err="1"/>
              <a:t>phím</a:t>
            </a:r>
            <a:r>
              <a:rPr lang="en-US" dirty="0"/>
              <a:t> -&gt; </a:t>
            </a:r>
            <a:r>
              <a:rPr lang="en-US" dirty="0" err="1"/>
              <a:t>để</a:t>
            </a:r>
            <a:r>
              <a:rPr lang="en-US" dirty="0"/>
              <a:t> </a:t>
            </a:r>
            <a:r>
              <a:rPr lang="en-US" dirty="0" err="1"/>
              <a:t>chuyển</a:t>
            </a:r>
            <a:r>
              <a:rPr lang="en-US" dirty="0"/>
              <a:t> sang </a:t>
            </a:r>
            <a:r>
              <a:rPr lang="en-US" dirty="0" err="1"/>
              <a:t>câu</a:t>
            </a:r>
            <a:r>
              <a:rPr lang="en-US" dirty="0"/>
              <a:t> </a:t>
            </a:r>
            <a:r>
              <a:rPr lang="en-US" dirty="0" err="1"/>
              <a:t>hỏi</a:t>
            </a:r>
            <a:r>
              <a:rPr lang="en-US" dirty="0"/>
              <a:t> </a:t>
            </a:r>
            <a:r>
              <a:rPr lang="en-US" dirty="0" err="1"/>
              <a:t>tiếp</a:t>
            </a:r>
            <a:r>
              <a:rPr lang="en-US" dirty="0"/>
              <a:t> </a:t>
            </a:r>
            <a:r>
              <a:rPr lang="en-US" dirty="0" err="1"/>
              <a:t>theo.</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02F42-8E37-417F-B7D4-5F68870918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887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3333-75B2-4745-AF58-812DCE720411}"/>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26C01C-D6AD-4768-9A62-AC577202058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72A4877-3B66-4C54-A28B-97C39AC2D1AB}"/>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0D29427-8EFC-4B56-9706-F68E7ABF50A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C8107B7-FECB-48E6-B3D9-E87865BCAE2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773698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B8BC-EFD0-4528-945F-A5F6FEB5C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E3B003-1B17-4E01-8776-3EFEBB1A48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73CF8-80E1-4017-B864-BC06C136011E}"/>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5C8E2CD-F983-4360-9C8F-244C4659EC8F}"/>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E7DF1D-EE58-4A68-86A7-FC994F3FBBE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073198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E1EB0-E0E7-4A3D-BD57-28106C101F0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94DBC-B5B6-48A2-972C-2B4479D1D83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7C64C-6C71-4F0C-99F9-08B03E658A32}"/>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2F7E54B-C0BC-426A-B4D5-DEA7D03A5D7B}"/>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FF72D2-E0BC-4EAC-9A8C-0339621EBAFF}"/>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874540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3333-75B2-4745-AF58-812DCE720411}"/>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26C01C-D6AD-4768-9A62-AC577202058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72A4877-3B66-4C54-A28B-97C39AC2D1AB}"/>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0D29427-8EFC-4B56-9706-F68E7ABF50A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C8107B7-FECB-48E6-B3D9-E87865BCAE2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787766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8F42-097B-416F-8946-30DDCEE119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1C547-E4BC-423F-AD8B-29D63A2A2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94566-CDA4-4741-B964-6576CAC6BD05}"/>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AD5C0DB-9765-4A30-8E83-3ABFBAED1EE6}"/>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2DAF23C-6EDE-43B4-B49B-DA449F0EC284}"/>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954138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C35-4E0C-4994-8A80-FD7CDD51AF8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0C8C5F1-B2C4-44FB-9A3D-EC79E0FCE33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0ECF44-5EAA-4073-912F-289673BFD49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8AFDC7E-23A7-4CFE-BA10-AC8231359C0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E6D79EE-629F-4DC1-905F-C74B59330A6C}"/>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685874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5928-898B-45B1-A7DA-3972F1F08E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F9798A-314F-4957-97C6-A5E211E153C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F3C6BF-7E3F-43B5-A92B-8831CEB38918}"/>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FEF661-BA2D-4BF4-AB69-784F8ACA3BB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96B4EF0E-3256-4E31-8B1F-889EE6BF6998}"/>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28B174D-886E-4312-A48D-132F9385D9C1}"/>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60710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BD02-BAC7-4DD8-A4B7-95774C9E9A8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2AEC2-9F0D-4CDE-A50A-69C6E0E74C3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23F7EFF-F9A3-40EE-86C6-655E8D4D95C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F1A951-F4D9-4C17-AFC7-E034211C290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38F376-0DF0-403F-8142-CA4A8FAA0A9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82C31-A641-4725-999F-7E94BBF63DB3}"/>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7249091D-33C3-4D3B-ABB8-3AEEDE707A5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A138F5F0-80C4-4386-80EE-D1AF607721D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669401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D7B0-807A-47B4-81BC-E49C21B391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327401-68DA-4A4E-B91C-FDAC7AD1FA0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F5AA7212-36F2-4B5E-8F78-5B9B8003B9F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D3E7EF3C-F38C-44FC-9151-E747A01EF1B5}"/>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4211120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465C24-7A23-4259-86C5-8616EADDB80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2EF5AE87-9D38-4D78-8C8E-C7DBFF8E46B2}"/>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9D1D5D5D-EB57-463F-8B74-C578DFFC82F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2305501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337C-9153-4184-AA44-7FD3192F446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8B79437-9AC3-40D3-8983-14F454E85A6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8B4F61-9881-4B40-AC7C-E93ADDFA8D8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F9D15D-8888-4032-A812-C6E80587FD9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43571E9-C45A-4FCC-8BC4-20601D73F1CD}"/>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2196BAE-FAEA-4EB9-9636-59D322EDFC42}"/>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43418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8F42-097B-416F-8946-30DDCEE119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1C547-E4BC-423F-AD8B-29D63A2A2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94566-CDA4-4741-B964-6576CAC6BD05}"/>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AD5C0DB-9765-4A30-8E83-3ABFBAED1EE6}"/>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2DAF23C-6EDE-43B4-B49B-DA449F0EC284}"/>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311162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175C-C830-47F7-9AA9-5C876D88C66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8235759-141D-469F-9A1F-3E6CD3F7A76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80F29D7-969E-4248-8F51-433C03D4B3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5A40237-12B0-4EC6-9BAE-D1D7AB43EF3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ADEB2865-03B6-4860-8949-23A21F5A0CDA}"/>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BC85C6FE-BB3D-466A-B474-AA9A0FBDA5C3}"/>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8142656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B8BC-EFD0-4528-945F-A5F6FEB5C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E3B003-1B17-4E01-8776-3EFEBB1A48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73CF8-80E1-4017-B864-BC06C136011E}"/>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5C8E2CD-F983-4360-9C8F-244C4659EC8F}"/>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E7DF1D-EE58-4A68-86A7-FC994F3FBBE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4220722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E1EB0-E0E7-4A3D-BD57-28106C101F0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94DBC-B5B6-48A2-972C-2B4479D1D83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7C64C-6C71-4F0C-99F9-08B03E658A32}"/>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2F7E54B-C0BC-426A-B4D5-DEA7D03A5D7B}"/>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FF72D2-E0BC-4EAC-9A8C-0339621EBAFF}"/>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6372532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3333-75B2-4745-AF58-812DCE720411}"/>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26C01C-D6AD-4768-9A62-AC577202058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72A4877-3B66-4C54-A28B-97C39AC2D1AB}"/>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0D29427-8EFC-4B56-9706-F68E7ABF50A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C8107B7-FECB-48E6-B3D9-E87865BCAE2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328730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8F42-097B-416F-8946-30DDCEE119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1C547-E4BC-423F-AD8B-29D63A2A2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94566-CDA4-4741-B964-6576CAC6BD05}"/>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AD5C0DB-9765-4A30-8E83-3ABFBAED1EE6}"/>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2DAF23C-6EDE-43B4-B49B-DA449F0EC284}"/>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592585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C35-4E0C-4994-8A80-FD7CDD51AF8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0C8C5F1-B2C4-44FB-9A3D-EC79E0FCE33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0ECF44-5EAA-4073-912F-289673BFD49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8AFDC7E-23A7-4CFE-BA10-AC8231359C0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E6D79EE-629F-4DC1-905F-C74B59330A6C}"/>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0066590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5928-898B-45B1-A7DA-3972F1F08E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F9798A-314F-4957-97C6-A5E211E153C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F3C6BF-7E3F-43B5-A92B-8831CEB38918}"/>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FEF661-BA2D-4BF4-AB69-784F8ACA3BB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96B4EF0E-3256-4E31-8B1F-889EE6BF6998}"/>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28B174D-886E-4312-A48D-132F9385D9C1}"/>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1105313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BD02-BAC7-4DD8-A4B7-95774C9E9A8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2AEC2-9F0D-4CDE-A50A-69C6E0E74C3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23F7EFF-F9A3-40EE-86C6-655E8D4D95C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F1A951-F4D9-4C17-AFC7-E034211C290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38F376-0DF0-403F-8142-CA4A8FAA0A9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82C31-A641-4725-999F-7E94BBF63DB3}"/>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7249091D-33C3-4D3B-ABB8-3AEEDE707A5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A138F5F0-80C4-4386-80EE-D1AF607721D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610468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D7B0-807A-47B4-81BC-E49C21B391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327401-68DA-4A4E-B91C-FDAC7AD1FA0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F5AA7212-36F2-4B5E-8F78-5B9B8003B9F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D3E7EF3C-F38C-44FC-9151-E747A01EF1B5}"/>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4022756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465C24-7A23-4259-86C5-8616EADDB80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2EF5AE87-9D38-4D78-8C8E-C7DBFF8E46B2}"/>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9D1D5D5D-EB57-463F-8B74-C578DFFC82F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305144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C35-4E0C-4994-8A80-FD7CDD51AF8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0C8C5F1-B2C4-44FB-9A3D-EC79E0FCE33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0ECF44-5EAA-4073-912F-289673BFD49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8AFDC7E-23A7-4CFE-BA10-AC8231359C0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E6D79EE-629F-4DC1-905F-C74B59330A6C}"/>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7999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337C-9153-4184-AA44-7FD3192F446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8B79437-9AC3-40D3-8983-14F454E85A6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8B4F61-9881-4B40-AC7C-E93ADDFA8D8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F9D15D-8888-4032-A812-C6E80587FD9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43571E9-C45A-4FCC-8BC4-20601D73F1CD}"/>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2196BAE-FAEA-4EB9-9636-59D322EDFC42}"/>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330700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175C-C830-47F7-9AA9-5C876D88C66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8235759-141D-469F-9A1F-3E6CD3F7A76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80F29D7-969E-4248-8F51-433C03D4B3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5A40237-12B0-4EC6-9BAE-D1D7AB43EF3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ADEB2865-03B6-4860-8949-23A21F5A0CDA}"/>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BC85C6FE-BB3D-466A-B474-AA9A0FBDA5C3}"/>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7586564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B8BC-EFD0-4528-945F-A5F6FEB5C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E3B003-1B17-4E01-8776-3EFEBB1A48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73CF8-80E1-4017-B864-BC06C136011E}"/>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5C8E2CD-F983-4360-9C8F-244C4659EC8F}"/>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E7DF1D-EE58-4A68-86A7-FC994F3FBBE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3464423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E1EB0-E0E7-4A3D-BD57-28106C101F0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94DBC-B5B6-48A2-972C-2B4479D1D83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7C64C-6C71-4F0C-99F9-08B03E658A32}"/>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2F7E54B-C0BC-426A-B4D5-DEA7D03A5D7B}"/>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FF72D2-E0BC-4EAC-9A8C-0339621EBAFF}"/>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3412351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3333-75B2-4745-AF58-812DCE720411}"/>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26C01C-D6AD-4768-9A62-AC577202058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72A4877-3B66-4C54-A28B-97C39AC2D1AB}"/>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0D29427-8EFC-4B56-9706-F68E7ABF50A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C8107B7-FECB-48E6-B3D9-E87865BCAE2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3404512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8F42-097B-416F-8946-30DDCEE119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1C547-E4BC-423F-AD8B-29D63A2A2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94566-CDA4-4741-B964-6576CAC6BD05}"/>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AD5C0DB-9765-4A30-8E83-3ABFBAED1EE6}"/>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2DAF23C-6EDE-43B4-B49B-DA449F0EC284}"/>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3759358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C35-4E0C-4994-8A80-FD7CDD51AF8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0C8C5F1-B2C4-44FB-9A3D-EC79E0FCE33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0ECF44-5EAA-4073-912F-289673BFD49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8AFDC7E-23A7-4CFE-BA10-AC8231359C0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E6D79EE-629F-4DC1-905F-C74B59330A6C}"/>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525740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5928-898B-45B1-A7DA-3972F1F08E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F9798A-314F-4957-97C6-A5E211E153C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F3C6BF-7E3F-43B5-A92B-8831CEB38918}"/>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FEF661-BA2D-4BF4-AB69-784F8ACA3BB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96B4EF0E-3256-4E31-8B1F-889EE6BF6998}"/>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28B174D-886E-4312-A48D-132F9385D9C1}"/>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8713029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BD02-BAC7-4DD8-A4B7-95774C9E9A8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2AEC2-9F0D-4CDE-A50A-69C6E0E74C3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23F7EFF-F9A3-40EE-86C6-655E8D4D95C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F1A951-F4D9-4C17-AFC7-E034211C290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38F376-0DF0-403F-8142-CA4A8FAA0A9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82C31-A641-4725-999F-7E94BBF63DB3}"/>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7249091D-33C3-4D3B-ABB8-3AEEDE707A5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A138F5F0-80C4-4386-80EE-D1AF607721D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176688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D7B0-807A-47B4-81BC-E49C21B391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327401-68DA-4A4E-B91C-FDAC7AD1FA0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F5AA7212-36F2-4B5E-8F78-5B9B8003B9F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D3E7EF3C-F38C-44FC-9151-E747A01EF1B5}"/>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67173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5928-898B-45B1-A7DA-3972F1F08E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F9798A-314F-4957-97C6-A5E211E153C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F3C6BF-7E3F-43B5-A92B-8831CEB38918}"/>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FEF661-BA2D-4BF4-AB69-784F8ACA3BB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96B4EF0E-3256-4E31-8B1F-889EE6BF6998}"/>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28B174D-886E-4312-A48D-132F9385D9C1}"/>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8072775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465C24-7A23-4259-86C5-8616EADDB80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2EF5AE87-9D38-4D78-8C8E-C7DBFF8E46B2}"/>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9D1D5D5D-EB57-463F-8B74-C578DFFC82F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42308181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337C-9153-4184-AA44-7FD3192F446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8B79437-9AC3-40D3-8983-14F454E85A6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8B4F61-9881-4B40-AC7C-E93ADDFA8D8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F9D15D-8888-4032-A812-C6E80587FD9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43571E9-C45A-4FCC-8BC4-20601D73F1CD}"/>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2196BAE-FAEA-4EB9-9636-59D322EDFC42}"/>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6982606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175C-C830-47F7-9AA9-5C876D88C66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8235759-141D-469F-9A1F-3E6CD3F7A76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80F29D7-969E-4248-8F51-433C03D4B3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5A40237-12B0-4EC6-9BAE-D1D7AB43EF3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ADEB2865-03B6-4860-8949-23A21F5A0CDA}"/>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BC85C6FE-BB3D-466A-B474-AA9A0FBDA5C3}"/>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9887364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B8BC-EFD0-4528-945F-A5F6FEB5C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E3B003-1B17-4E01-8776-3EFEBB1A48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73CF8-80E1-4017-B864-BC06C136011E}"/>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5C8E2CD-F983-4360-9C8F-244C4659EC8F}"/>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E7DF1D-EE58-4A68-86A7-FC994F3FBBE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9217382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E1EB0-E0E7-4A3D-BD57-28106C101F0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94DBC-B5B6-48A2-972C-2B4479D1D83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7C64C-6C71-4F0C-99F9-08B03E658A32}"/>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2F7E54B-C0BC-426A-B4D5-DEA7D03A5D7B}"/>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FF72D2-E0BC-4EAC-9A8C-0339621EBAFF}"/>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739685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3333-75B2-4745-AF58-812DCE720411}"/>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26C01C-D6AD-4768-9A62-AC577202058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72A4877-3B66-4C54-A28B-97C39AC2D1AB}"/>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0D29427-8EFC-4B56-9706-F68E7ABF50A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C8107B7-FECB-48E6-B3D9-E87865BCAE2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0423959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8F42-097B-416F-8946-30DDCEE119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1C547-E4BC-423F-AD8B-29D63A2A2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94566-CDA4-4741-B964-6576CAC6BD05}"/>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AD5C0DB-9765-4A30-8E83-3ABFBAED1EE6}"/>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2DAF23C-6EDE-43B4-B49B-DA449F0EC284}"/>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216392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C35-4E0C-4994-8A80-FD7CDD51AF8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0C8C5F1-B2C4-44FB-9A3D-EC79E0FCE33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0ECF44-5EAA-4073-912F-289673BFD49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8AFDC7E-23A7-4CFE-BA10-AC8231359C0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E6D79EE-629F-4DC1-905F-C74B59330A6C}"/>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65522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5928-898B-45B1-A7DA-3972F1F08E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F9798A-314F-4957-97C6-A5E211E153C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F3C6BF-7E3F-43B5-A92B-8831CEB38918}"/>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FEF661-BA2D-4BF4-AB69-784F8ACA3BB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96B4EF0E-3256-4E31-8B1F-889EE6BF6998}"/>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28B174D-886E-4312-A48D-132F9385D9C1}"/>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0814954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BD02-BAC7-4DD8-A4B7-95774C9E9A8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2AEC2-9F0D-4CDE-A50A-69C6E0E74C3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23F7EFF-F9A3-40EE-86C6-655E8D4D95C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F1A951-F4D9-4C17-AFC7-E034211C290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38F376-0DF0-403F-8142-CA4A8FAA0A9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82C31-A641-4725-999F-7E94BBF63DB3}"/>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7249091D-33C3-4D3B-ABB8-3AEEDE707A5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A138F5F0-80C4-4386-80EE-D1AF607721D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605306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BD02-BAC7-4DD8-A4B7-95774C9E9A8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2AEC2-9F0D-4CDE-A50A-69C6E0E74C3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23F7EFF-F9A3-40EE-86C6-655E8D4D95C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F1A951-F4D9-4C17-AFC7-E034211C290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38F376-0DF0-403F-8142-CA4A8FAA0A9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82C31-A641-4725-999F-7E94BBF63DB3}"/>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7249091D-33C3-4D3B-ABB8-3AEEDE707A5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A138F5F0-80C4-4386-80EE-D1AF607721D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900721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D7B0-807A-47B4-81BC-E49C21B391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327401-68DA-4A4E-B91C-FDAC7AD1FA0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F5AA7212-36F2-4B5E-8F78-5B9B8003B9F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D3E7EF3C-F38C-44FC-9151-E747A01EF1B5}"/>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6676188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465C24-7A23-4259-86C5-8616EADDB80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2EF5AE87-9D38-4D78-8C8E-C7DBFF8E46B2}"/>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9D1D5D5D-EB57-463F-8B74-C578DFFC82F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40990711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337C-9153-4184-AA44-7FD3192F446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8B79437-9AC3-40D3-8983-14F454E85A6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8B4F61-9881-4B40-AC7C-E93ADDFA8D8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F9D15D-8888-4032-A812-C6E80587FD9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43571E9-C45A-4FCC-8BC4-20601D73F1CD}"/>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2196BAE-FAEA-4EB9-9636-59D322EDFC42}"/>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001767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175C-C830-47F7-9AA9-5C876D88C66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8235759-141D-469F-9A1F-3E6CD3F7A76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80F29D7-969E-4248-8F51-433C03D4B3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5A40237-12B0-4EC6-9BAE-D1D7AB43EF3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ADEB2865-03B6-4860-8949-23A21F5A0CDA}"/>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BC85C6FE-BB3D-466A-B474-AA9A0FBDA5C3}"/>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8772880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B8BC-EFD0-4528-945F-A5F6FEB5C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E3B003-1B17-4E01-8776-3EFEBB1A48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73CF8-80E1-4017-B864-BC06C136011E}"/>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5C8E2CD-F983-4360-9C8F-244C4659EC8F}"/>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E7DF1D-EE58-4A68-86A7-FC994F3FBBE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482460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E1EB0-E0E7-4A3D-BD57-28106C101F0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94DBC-B5B6-48A2-972C-2B4479D1D83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7C64C-6C71-4F0C-99F9-08B03E658A32}"/>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2F7E54B-C0BC-426A-B4D5-DEA7D03A5D7B}"/>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FF72D2-E0BC-4EAC-9A8C-0339621EBAFF}"/>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1498595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3333-75B2-4745-AF58-812DCE720411}"/>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326C01C-D6AD-4768-9A62-AC577202058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72A4877-3B66-4C54-A28B-97C39AC2D1AB}"/>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0D29427-8EFC-4B56-9706-F68E7ABF50A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C8107B7-FECB-48E6-B3D9-E87865BCAE2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467116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8F42-097B-416F-8946-30DDCEE119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1C547-E4BC-423F-AD8B-29D63A2A2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94566-CDA4-4741-B964-6576CAC6BD05}"/>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AD5C0DB-9765-4A30-8E83-3ABFBAED1EE6}"/>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42DAF23C-6EDE-43B4-B49B-DA449F0EC284}"/>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596238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3C35-4E0C-4994-8A80-FD7CDD51AF8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0C8C5F1-B2C4-44FB-9A3D-EC79E0FCE33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0ECF44-5EAA-4073-912F-289673BFD49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8AFDC7E-23A7-4CFE-BA10-AC8231359C0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E6D79EE-629F-4DC1-905F-C74B59330A6C}"/>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2800835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5928-898B-45B1-A7DA-3972F1F08E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F9798A-314F-4957-97C6-A5E211E153C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F3C6BF-7E3F-43B5-A92B-8831CEB38918}"/>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FEF661-BA2D-4BF4-AB69-784F8ACA3BB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96B4EF0E-3256-4E31-8B1F-889EE6BF6998}"/>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28B174D-886E-4312-A48D-132F9385D9C1}"/>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527604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D7B0-807A-47B4-81BC-E49C21B391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327401-68DA-4A4E-B91C-FDAC7AD1FA0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F5AA7212-36F2-4B5E-8F78-5B9B8003B9F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D3E7EF3C-F38C-44FC-9151-E747A01EF1B5}"/>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5181587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BD02-BAC7-4DD8-A4B7-95774C9E9A8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2AEC2-9F0D-4CDE-A50A-69C6E0E74C3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23F7EFF-F9A3-40EE-86C6-655E8D4D95C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F1A951-F4D9-4C17-AFC7-E034211C290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38F376-0DF0-403F-8142-CA4A8FAA0A9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82C31-A641-4725-999F-7E94BBF63DB3}"/>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7249091D-33C3-4D3B-ABB8-3AEEDE707A50}"/>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A138F5F0-80C4-4386-80EE-D1AF607721D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2415915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D7B0-807A-47B4-81BC-E49C21B391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327401-68DA-4A4E-B91C-FDAC7AD1FA04}"/>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F5AA7212-36F2-4B5E-8F78-5B9B8003B9F9}"/>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D3E7EF3C-F38C-44FC-9151-E747A01EF1B5}"/>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7478697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465C24-7A23-4259-86C5-8616EADDB80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2EF5AE87-9D38-4D78-8C8E-C7DBFF8E46B2}"/>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9D1D5D5D-EB57-463F-8B74-C578DFFC82F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0757512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337C-9153-4184-AA44-7FD3192F446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8B79437-9AC3-40D3-8983-14F454E85A6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8B4F61-9881-4B40-AC7C-E93ADDFA8D8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F9D15D-8888-4032-A812-C6E80587FD9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43571E9-C45A-4FCC-8BC4-20601D73F1CD}"/>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2196BAE-FAEA-4EB9-9636-59D322EDFC42}"/>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471993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175C-C830-47F7-9AA9-5C876D88C66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8235759-141D-469F-9A1F-3E6CD3F7A76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80F29D7-969E-4248-8F51-433C03D4B3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5A40237-12B0-4EC6-9BAE-D1D7AB43EF3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ADEB2865-03B6-4860-8949-23A21F5A0CDA}"/>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BC85C6FE-BB3D-466A-B474-AA9A0FBDA5C3}"/>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1638083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B8BC-EFD0-4528-945F-A5F6FEB5C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E3B003-1B17-4E01-8776-3EFEBB1A48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73CF8-80E1-4017-B864-BC06C136011E}"/>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5C8E2CD-F983-4360-9C8F-244C4659EC8F}"/>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E7DF1D-EE58-4A68-86A7-FC994F3FBBE9}"/>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090197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E1EB0-E0E7-4A3D-BD57-28106C101F0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94DBC-B5B6-48A2-972C-2B4479D1D83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7C64C-6C71-4F0C-99F9-08B03E658A32}"/>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2F7E54B-C0BC-426A-B4D5-DEA7D03A5D7B}"/>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AFF72D2-E0BC-4EAC-9A8C-0339621EBAFF}"/>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1300472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5FA366-EDD2-463A-A2A8-02C3BF578D24}" type="datetimeFigureOut">
              <a:rPr lang="en-US" smtClean="0"/>
              <a:t>01/03/2024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85840-688A-455E-9542-2DA99F498058}" type="slidenum">
              <a:rPr lang="en-US" smtClean="0"/>
              <a:t>‹#›</a:t>
            </a:fld>
            <a:endParaRPr lang="en-US"/>
          </a:p>
        </p:txBody>
      </p:sp>
    </p:spTree>
    <p:extLst>
      <p:ext uri="{BB962C8B-B14F-4D97-AF65-F5344CB8AC3E}">
        <p14:creationId xmlns:p14="http://schemas.microsoft.com/office/powerpoint/2010/main" val="25739571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5FA366-EDD2-463A-A2A8-02C3BF578D24}" type="datetimeFigureOut">
              <a:rPr lang="en-US" smtClean="0"/>
              <a:t>01/03/2024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85840-688A-455E-9542-2DA99F498058}" type="slidenum">
              <a:rPr lang="en-US" smtClean="0"/>
              <a:t>‹#›</a:t>
            </a:fld>
            <a:endParaRPr lang="en-US"/>
          </a:p>
        </p:txBody>
      </p:sp>
    </p:spTree>
    <p:extLst>
      <p:ext uri="{BB962C8B-B14F-4D97-AF65-F5344CB8AC3E}">
        <p14:creationId xmlns:p14="http://schemas.microsoft.com/office/powerpoint/2010/main" val="9110767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E5FA366-EDD2-463A-A2A8-02C3BF578D24}" type="datetimeFigureOut">
              <a:rPr lang="en-US" smtClean="0"/>
              <a:t>01/03/2024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85840-688A-455E-9542-2DA99F498058}" type="slidenum">
              <a:rPr lang="en-US" smtClean="0"/>
              <a:t>‹#›</a:t>
            </a:fld>
            <a:endParaRPr lang="en-US"/>
          </a:p>
        </p:txBody>
      </p:sp>
    </p:spTree>
    <p:extLst>
      <p:ext uri="{BB962C8B-B14F-4D97-AF65-F5344CB8AC3E}">
        <p14:creationId xmlns:p14="http://schemas.microsoft.com/office/powerpoint/2010/main" val="2595094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465C24-7A23-4259-86C5-8616EADDB80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2EF5AE87-9D38-4D78-8C8E-C7DBFF8E46B2}"/>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9D1D5D5D-EB57-463F-8B74-C578DFFC82F8}"/>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3511375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5FA366-EDD2-463A-A2A8-02C3BF578D24}" type="datetimeFigureOut">
              <a:rPr lang="en-US" smtClean="0"/>
              <a:t>01/03/2024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85840-688A-455E-9542-2DA99F498058}" type="slidenum">
              <a:rPr lang="en-US" smtClean="0"/>
              <a:t>‹#›</a:t>
            </a:fld>
            <a:endParaRPr lang="en-US"/>
          </a:p>
        </p:txBody>
      </p:sp>
    </p:spTree>
    <p:extLst>
      <p:ext uri="{BB962C8B-B14F-4D97-AF65-F5344CB8AC3E}">
        <p14:creationId xmlns:p14="http://schemas.microsoft.com/office/powerpoint/2010/main" val="33004222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5FA366-EDD2-463A-A2A8-02C3BF578D24}" type="datetimeFigureOut">
              <a:rPr lang="en-US" smtClean="0"/>
              <a:t>01/03/2024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D85840-688A-455E-9542-2DA99F498058}" type="slidenum">
              <a:rPr lang="en-US" smtClean="0"/>
              <a:t>‹#›</a:t>
            </a:fld>
            <a:endParaRPr lang="en-US"/>
          </a:p>
        </p:txBody>
      </p:sp>
    </p:spTree>
    <p:extLst>
      <p:ext uri="{BB962C8B-B14F-4D97-AF65-F5344CB8AC3E}">
        <p14:creationId xmlns:p14="http://schemas.microsoft.com/office/powerpoint/2010/main" val="23792477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E5FA366-EDD2-463A-A2A8-02C3BF578D24}" type="datetimeFigureOut">
              <a:rPr lang="en-US" smtClean="0"/>
              <a:t>01/03/2024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D85840-688A-455E-9542-2DA99F498058}" type="slidenum">
              <a:rPr lang="en-US" smtClean="0"/>
              <a:t>‹#›</a:t>
            </a:fld>
            <a:endParaRPr lang="en-US"/>
          </a:p>
        </p:txBody>
      </p:sp>
    </p:spTree>
    <p:extLst>
      <p:ext uri="{BB962C8B-B14F-4D97-AF65-F5344CB8AC3E}">
        <p14:creationId xmlns:p14="http://schemas.microsoft.com/office/powerpoint/2010/main" val="10924984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5FA366-EDD2-463A-A2A8-02C3BF578D24}" type="datetimeFigureOut">
              <a:rPr lang="en-US" smtClean="0"/>
              <a:t>01/03/2024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D85840-688A-455E-9542-2DA99F498058}" type="slidenum">
              <a:rPr lang="en-US" smtClean="0"/>
              <a:t>‹#›</a:t>
            </a:fld>
            <a:endParaRPr lang="en-US"/>
          </a:p>
        </p:txBody>
      </p:sp>
    </p:spTree>
    <p:extLst>
      <p:ext uri="{BB962C8B-B14F-4D97-AF65-F5344CB8AC3E}">
        <p14:creationId xmlns:p14="http://schemas.microsoft.com/office/powerpoint/2010/main" val="35110821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E5FA366-EDD2-463A-A2A8-02C3BF578D24}" type="datetimeFigureOut">
              <a:rPr lang="en-US" smtClean="0"/>
              <a:t>01/03/2024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85840-688A-455E-9542-2DA99F498058}" type="slidenum">
              <a:rPr lang="en-US" smtClean="0"/>
              <a:t>‹#›</a:t>
            </a:fld>
            <a:endParaRPr lang="en-US"/>
          </a:p>
        </p:txBody>
      </p:sp>
    </p:spTree>
    <p:extLst>
      <p:ext uri="{BB962C8B-B14F-4D97-AF65-F5344CB8AC3E}">
        <p14:creationId xmlns:p14="http://schemas.microsoft.com/office/powerpoint/2010/main" val="2233927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E5FA366-EDD2-463A-A2A8-02C3BF578D24}" type="datetimeFigureOut">
              <a:rPr lang="en-US" smtClean="0"/>
              <a:t>01/03/2024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D85840-688A-455E-9542-2DA99F498058}" type="slidenum">
              <a:rPr lang="en-US" smtClean="0"/>
              <a:t>‹#›</a:t>
            </a:fld>
            <a:endParaRPr lang="en-US"/>
          </a:p>
        </p:txBody>
      </p:sp>
    </p:spTree>
    <p:extLst>
      <p:ext uri="{BB962C8B-B14F-4D97-AF65-F5344CB8AC3E}">
        <p14:creationId xmlns:p14="http://schemas.microsoft.com/office/powerpoint/2010/main" val="38991182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5FA366-EDD2-463A-A2A8-02C3BF578D24}" type="datetimeFigureOut">
              <a:rPr lang="en-US" smtClean="0"/>
              <a:t>01/03/2024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85840-688A-455E-9542-2DA99F498058}" type="slidenum">
              <a:rPr lang="en-US" smtClean="0"/>
              <a:t>‹#›</a:t>
            </a:fld>
            <a:endParaRPr lang="en-US"/>
          </a:p>
        </p:txBody>
      </p:sp>
    </p:spTree>
    <p:extLst>
      <p:ext uri="{BB962C8B-B14F-4D97-AF65-F5344CB8AC3E}">
        <p14:creationId xmlns:p14="http://schemas.microsoft.com/office/powerpoint/2010/main" val="22442928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5FA366-EDD2-463A-A2A8-02C3BF578D24}" type="datetimeFigureOut">
              <a:rPr lang="en-US" smtClean="0"/>
              <a:t>01/03/2024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D85840-688A-455E-9542-2DA99F498058}" type="slidenum">
              <a:rPr lang="en-US" smtClean="0"/>
              <a:t>‹#›</a:t>
            </a:fld>
            <a:endParaRPr lang="en-US"/>
          </a:p>
        </p:txBody>
      </p:sp>
    </p:spTree>
    <p:extLst>
      <p:ext uri="{BB962C8B-B14F-4D97-AF65-F5344CB8AC3E}">
        <p14:creationId xmlns:p14="http://schemas.microsoft.com/office/powerpoint/2010/main" val="3974503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337C-9153-4184-AA44-7FD3192F446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8B79437-9AC3-40D3-8983-14F454E85A6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8B4F61-9881-4B40-AC7C-E93ADDFA8D8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F9D15D-8888-4032-A812-C6E80587FD91}"/>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43571E9-C45A-4FCC-8BC4-20601D73F1CD}"/>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2196BAE-FAEA-4EB9-9636-59D322EDFC42}"/>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875673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175C-C830-47F7-9AA9-5C876D88C66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8235759-141D-469F-9A1F-3E6CD3F7A76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80F29D7-969E-4248-8F51-433C03D4B3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5A40237-12B0-4EC6-9BAE-D1D7AB43EF37}"/>
              </a:ext>
            </a:extLst>
          </p:cNvPr>
          <p:cNvSpPr>
            <a:spLocks noGrp="1"/>
          </p:cNvSpPr>
          <p:nvPr>
            <p:ph type="dt" sz="half" idx="10"/>
          </p:nvPr>
        </p:nvSpPr>
        <p:spPr/>
        <p:txBody>
          <a:body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ADEB2865-03B6-4860-8949-23A21F5A0CDA}"/>
              </a:ext>
            </a:extLst>
          </p:cNvPr>
          <p:cNvSpPr>
            <a:spLocks noGrp="1"/>
          </p:cNvSpPr>
          <p:nvPr>
            <p:ph type="ftr" sz="quarter" idx="11"/>
          </p:nvPr>
        </p:nvSpPr>
        <p:spPr/>
        <p:txBody>
          <a:bodyPr/>
          <a:lstStyle/>
          <a:p>
            <a:pPr defTabSz="685800"/>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BC85C6FE-BB3D-466A-B474-AA9A0FBDA5C3}"/>
              </a:ext>
            </a:extLst>
          </p:cNvPr>
          <p:cNvSpPr>
            <a:spLocks noGrp="1"/>
          </p:cNvSpPr>
          <p:nvPr>
            <p:ph type="sldNum" sz="quarter" idx="12"/>
          </p:nvPr>
        </p:nvSpPr>
        <p:spPr/>
        <p:txBody>
          <a:body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589748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DB2FE-E9BB-4592-ABF0-6D9A4DBDF47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362B9-A212-4636-930F-8E280C6B7D2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926F1-7C5D-4AEB-93C4-B41ACAC332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A0687F8-9398-47E0-92F0-116456CA557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1FC9736-C06A-4629-9229-24589F51288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1890135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DB2FE-E9BB-4592-ABF0-6D9A4DBDF47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362B9-A212-4636-930F-8E280C6B7D2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926F1-7C5D-4AEB-93C4-B41ACAC332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A0687F8-9398-47E0-92F0-116456CA557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1FC9736-C06A-4629-9229-24589F51288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287787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DB2FE-E9BB-4592-ABF0-6D9A4DBDF47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362B9-A212-4636-930F-8E280C6B7D2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926F1-7C5D-4AEB-93C4-B41ACAC332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A0687F8-9398-47E0-92F0-116456CA557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1FC9736-C06A-4629-9229-24589F51288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7004771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DB2FE-E9BB-4592-ABF0-6D9A4DBDF47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362B9-A212-4636-930F-8E280C6B7D2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926F1-7C5D-4AEB-93C4-B41ACAC332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A0687F8-9398-47E0-92F0-116456CA557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1FC9736-C06A-4629-9229-24589F51288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8350150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DB2FE-E9BB-4592-ABF0-6D9A4DBDF47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362B9-A212-4636-930F-8E280C6B7D2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926F1-7C5D-4AEB-93C4-B41ACAC332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A0687F8-9398-47E0-92F0-116456CA557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1FC9736-C06A-4629-9229-24589F51288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13466089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DB2FE-E9BB-4592-ABF0-6D9A4DBDF47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362B9-A212-4636-930F-8E280C6B7D2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926F1-7C5D-4AEB-93C4-B41ACAC332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B28593A9-40E4-4715-BB88-DD783705E2B1}" type="datetimeFigureOut">
              <a:rPr lang="en-US" smtClean="0">
                <a:solidFill>
                  <a:prstClr val="black">
                    <a:tint val="75000"/>
                  </a:prstClr>
                </a:solidFill>
              </a:rPr>
              <a:pPr defTabSz="685800"/>
              <a:t>01/03/2024</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A0687F8-9398-47E0-92F0-116456CA557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1FC9736-C06A-4629-9229-24589F51288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A1D6A31A-DEAA-4B37-8FF5-84366831316E}"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47156553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5FA366-EDD2-463A-A2A8-02C3BF578D24}" type="datetimeFigureOut">
              <a:rPr lang="en-US" smtClean="0"/>
              <a:t>01/03/2024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D85840-688A-455E-9542-2DA99F498058}" type="slidenum">
              <a:rPr lang="en-US" smtClean="0"/>
              <a:t>‹#›</a:t>
            </a:fld>
            <a:endParaRPr lang="en-US"/>
          </a:p>
        </p:txBody>
      </p:sp>
    </p:spTree>
    <p:extLst>
      <p:ext uri="{BB962C8B-B14F-4D97-AF65-F5344CB8AC3E}">
        <p14:creationId xmlns:p14="http://schemas.microsoft.com/office/powerpoint/2010/main" val="73649097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oleObject" Target="../embeddings/oleObject2.bin"/><Relationship Id="rId2" Type="http://schemas.openxmlformats.org/officeDocument/2006/relationships/slideLayout" Target="../slideLayouts/slideLayout73.xml"/><Relationship Id="rId1" Type="http://schemas.openxmlformats.org/officeDocument/2006/relationships/vmlDrawing" Target="../drawings/vmlDrawing1.vml"/><Relationship Id="rId6" Type="http://schemas.openxmlformats.org/officeDocument/2006/relationships/image" Target="../media/image3.jpeg"/><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0.jpeg"/><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5.jpeg"/><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slideLayout" Target="../slideLayouts/slideLayout1.xml"/><Relationship Id="rId7" Type="http://schemas.openxmlformats.org/officeDocument/2006/relationships/image" Target="../media/image26.png"/><Relationship Id="rId12" Type="http://schemas.openxmlformats.org/officeDocument/2006/relationships/image" Target="../media/image31.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notesSlide" Target="../notesSlides/notesSlide1.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18" Type="http://schemas.openxmlformats.org/officeDocument/2006/relationships/image" Target="../media/image42.emf"/><Relationship Id="rId3" Type="http://schemas.microsoft.com/office/2007/relationships/media" Target="../media/media3.mp3"/><Relationship Id="rId21" Type="http://schemas.openxmlformats.org/officeDocument/2006/relationships/image" Target="../media/image45.png"/><Relationship Id="rId7" Type="http://schemas.openxmlformats.org/officeDocument/2006/relationships/audio" Target="../media/audio1.wav"/><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audio" Target="../media/media2.wav"/><Relationship Id="rId16" Type="http://schemas.openxmlformats.org/officeDocument/2006/relationships/image" Target="../media/image40.png"/><Relationship Id="rId20" Type="http://schemas.openxmlformats.org/officeDocument/2006/relationships/image" Target="../media/image44.png"/><Relationship Id="rId1" Type="http://schemas.microsoft.com/office/2007/relationships/media" Target="../media/media2.wav"/><Relationship Id="rId6" Type="http://schemas.openxmlformats.org/officeDocument/2006/relationships/notesSlide" Target="../notesSlides/notesSlide2.xml"/><Relationship Id="rId11" Type="http://schemas.openxmlformats.org/officeDocument/2006/relationships/image" Target="../media/image35.png"/><Relationship Id="rId5" Type="http://schemas.openxmlformats.org/officeDocument/2006/relationships/slideLayout" Target="../slideLayouts/slideLayout13.xml"/><Relationship Id="rId15" Type="http://schemas.openxmlformats.org/officeDocument/2006/relationships/image" Target="../media/image39.png"/><Relationship Id="rId10" Type="http://schemas.openxmlformats.org/officeDocument/2006/relationships/image" Target="../media/image24.png"/><Relationship Id="rId19" Type="http://schemas.openxmlformats.org/officeDocument/2006/relationships/image" Target="../media/image43.png"/><Relationship Id="rId4" Type="http://schemas.openxmlformats.org/officeDocument/2006/relationships/audio" Target="../media/media3.mp3"/><Relationship Id="rId9" Type="http://schemas.openxmlformats.org/officeDocument/2006/relationships/image" Target="../media/image34.png"/><Relationship Id="rId14" Type="http://schemas.openxmlformats.org/officeDocument/2006/relationships/image" Target="../media/image38.png"/><Relationship Id="rId22"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7.png"/><Relationship Id="rId18" Type="http://schemas.openxmlformats.org/officeDocument/2006/relationships/image" Target="../media/image45.png"/><Relationship Id="rId3" Type="http://schemas.microsoft.com/office/2007/relationships/media" Target="../media/media3.mp3"/><Relationship Id="rId7" Type="http://schemas.openxmlformats.org/officeDocument/2006/relationships/image" Target="../media/image33.png"/><Relationship Id="rId12" Type="http://schemas.openxmlformats.org/officeDocument/2006/relationships/image" Target="../media/image37.png"/><Relationship Id="rId17" Type="http://schemas.openxmlformats.org/officeDocument/2006/relationships/image" Target="../media/image44.png"/><Relationship Id="rId2" Type="http://schemas.openxmlformats.org/officeDocument/2006/relationships/audio" Target="../media/media2.wav"/><Relationship Id="rId16" Type="http://schemas.openxmlformats.org/officeDocument/2006/relationships/image" Target="../media/image43.png"/><Relationship Id="rId20" Type="http://schemas.openxmlformats.org/officeDocument/2006/relationships/image" Target="../media/image41.png"/><Relationship Id="rId1" Type="http://schemas.microsoft.com/office/2007/relationships/media" Target="../media/media2.wav"/><Relationship Id="rId6" Type="http://schemas.openxmlformats.org/officeDocument/2006/relationships/audio" Target="../media/audio1.wav"/><Relationship Id="rId11" Type="http://schemas.openxmlformats.org/officeDocument/2006/relationships/image" Target="../media/image46.png"/><Relationship Id="rId5" Type="http://schemas.openxmlformats.org/officeDocument/2006/relationships/slideLayout" Target="../slideLayouts/slideLayout24.xml"/><Relationship Id="rId15" Type="http://schemas.openxmlformats.org/officeDocument/2006/relationships/image" Target="../media/image42.emf"/><Relationship Id="rId10" Type="http://schemas.openxmlformats.org/officeDocument/2006/relationships/image" Target="../media/image35.png"/><Relationship Id="rId19" Type="http://schemas.openxmlformats.org/officeDocument/2006/relationships/image" Target="../media/image30.png"/><Relationship Id="rId4" Type="http://schemas.openxmlformats.org/officeDocument/2006/relationships/audio" Target="../media/media3.mp3"/><Relationship Id="rId9" Type="http://schemas.openxmlformats.org/officeDocument/2006/relationships/image" Target="../media/image24.png"/><Relationship Id="rId1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8.png"/><Relationship Id="rId18" Type="http://schemas.openxmlformats.org/officeDocument/2006/relationships/image" Target="../media/image45.png"/><Relationship Id="rId3" Type="http://schemas.microsoft.com/office/2007/relationships/media" Target="../media/media3.mp3"/><Relationship Id="rId7" Type="http://schemas.openxmlformats.org/officeDocument/2006/relationships/image" Target="../media/image33.png"/><Relationship Id="rId12" Type="http://schemas.openxmlformats.org/officeDocument/2006/relationships/image" Target="../media/image46.png"/><Relationship Id="rId17" Type="http://schemas.openxmlformats.org/officeDocument/2006/relationships/image" Target="../media/image44.png"/><Relationship Id="rId2" Type="http://schemas.openxmlformats.org/officeDocument/2006/relationships/audio" Target="../media/media2.wav"/><Relationship Id="rId16" Type="http://schemas.openxmlformats.org/officeDocument/2006/relationships/image" Target="../media/image43.png"/><Relationship Id="rId20" Type="http://schemas.openxmlformats.org/officeDocument/2006/relationships/image" Target="../media/image41.png"/><Relationship Id="rId1" Type="http://schemas.microsoft.com/office/2007/relationships/media" Target="../media/media2.wav"/><Relationship Id="rId6" Type="http://schemas.openxmlformats.org/officeDocument/2006/relationships/audio" Target="../media/audio1.wav"/><Relationship Id="rId11" Type="http://schemas.openxmlformats.org/officeDocument/2006/relationships/image" Target="../media/image36.png"/><Relationship Id="rId5" Type="http://schemas.openxmlformats.org/officeDocument/2006/relationships/slideLayout" Target="../slideLayouts/slideLayout35.xml"/><Relationship Id="rId15" Type="http://schemas.openxmlformats.org/officeDocument/2006/relationships/image" Target="../media/image42.emf"/><Relationship Id="rId10" Type="http://schemas.openxmlformats.org/officeDocument/2006/relationships/image" Target="../media/image35.png"/><Relationship Id="rId19" Type="http://schemas.openxmlformats.org/officeDocument/2006/relationships/image" Target="../media/image30.png"/><Relationship Id="rId4" Type="http://schemas.openxmlformats.org/officeDocument/2006/relationships/audio" Target="../media/media3.mp3"/><Relationship Id="rId9" Type="http://schemas.openxmlformats.org/officeDocument/2006/relationships/image" Target="../media/image24.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18" Type="http://schemas.openxmlformats.org/officeDocument/2006/relationships/image" Target="../media/image42.emf"/><Relationship Id="rId3" Type="http://schemas.microsoft.com/office/2007/relationships/media" Target="../media/media3.mp3"/><Relationship Id="rId21" Type="http://schemas.openxmlformats.org/officeDocument/2006/relationships/image" Target="../media/image45.png"/><Relationship Id="rId7" Type="http://schemas.openxmlformats.org/officeDocument/2006/relationships/audio" Target="../media/audio1.wav"/><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audio" Target="../media/media2.wav"/><Relationship Id="rId16" Type="http://schemas.openxmlformats.org/officeDocument/2006/relationships/image" Target="../media/image40.png"/><Relationship Id="rId20" Type="http://schemas.openxmlformats.org/officeDocument/2006/relationships/image" Target="../media/image44.png"/><Relationship Id="rId1" Type="http://schemas.microsoft.com/office/2007/relationships/media" Target="../media/media2.wav"/><Relationship Id="rId6" Type="http://schemas.openxmlformats.org/officeDocument/2006/relationships/notesSlide" Target="../notesSlides/notesSlide3.xml"/><Relationship Id="rId11" Type="http://schemas.openxmlformats.org/officeDocument/2006/relationships/image" Target="../media/image35.png"/><Relationship Id="rId5" Type="http://schemas.openxmlformats.org/officeDocument/2006/relationships/slideLayout" Target="../slideLayouts/slideLayout46.xml"/><Relationship Id="rId15" Type="http://schemas.openxmlformats.org/officeDocument/2006/relationships/image" Target="../media/image39.png"/><Relationship Id="rId10" Type="http://schemas.openxmlformats.org/officeDocument/2006/relationships/image" Target="../media/image24.png"/><Relationship Id="rId19" Type="http://schemas.openxmlformats.org/officeDocument/2006/relationships/image" Target="../media/image43.png"/><Relationship Id="rId4" Type="http://schemas.openxmlformats.org/officeDocument/2006/relationships/audio" Target="../media/media3.mp3"/><Relationship Id="rId9" Type="http://schemas.openxmlformats.org/officeDocument/2006/relationships/image" Target="../media/image34.png"/><Relationship Id="rId14" Type="http://schemas.openxmlformats.org/officeDocument/2006/relationships/image" Target="../media/image38.png"/><Relationship Id="rId22"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1.png"/><Relationship Id="rId18" Type="http://schemas.openxmlformats.org/officeDocument/2006/relationships/image" Target="../media/image44.png"/><Relationship Id="rId3" Type="http://schemas.microsoft.com/office/2007/relationships/media" Target="../media/media3.mp3"/><Relationship Id="rId7" Type="http://schemas.openxmlformats.org/officeDocument/2006/relationships/image" Target="../media/image33.png"/><Relationship Id="rId12" Type="http://schemas.openxmlformats.org/officeDocument/2006/relationships/image" Target="../media/image46.png"/><Relationship Id="rId17" Type="http://schemas.openxmlformats.org/officeDocument/2006/relationships/image" Target="../media/image43.png"/><Relationship Id="rId2" Type="http://schemas.openxmlformats.org/officeDocument/2006/relationships/audio" Target="../media/media2.wav"/><Relationship Id="rId16" Type="http://schemas.openxmlformats.org/officeDocument/2006/relationships/image" Target="../media/image42.emf"/><Relationship Id="rId20" Type="http://schemas.openxmlformats.org/officeDocument/2006/relationships/image" Target="../media/image30.png"/><Relationship Id="rId1" Type="http://schemas.microsoft.com/office/2007/relationships/media" Target="../media/media2.wav"/><Relationship Id="rId6" Type="http://schemas.openxmlformats.org/officeDocument/2006/relationships/audio" Target="../media/audio1.wav"/><Relationship Id="rId11" Type="http://schemas.openxmlformats.org/officeDocument/2006/relationships/image" Target="../media/image36.png"/><Relationship Id="rId5" Type="http://schemas.openxmlformats.org/officeDocument/2006/relationships/slideLayout" Target="../slideLayouts/slideLayout57.xml"/><Relationship Id="rId15" Type="http://schemas.openxmlformats.org/officeDocument/2006/relationships/image" Target="../media/image40.png"/><Relationship Id="rId10" Type="http://schemas.openxmlformats.org/officeDocument/2006/relationships/image" Target="../media/image48.png"/><Relationship Id="rId19" Type="http://schemas.openxmlformats.org/officeDocument/2006/relationships/image" Target="../media/image45.png"/><Relationship Id="rId4" Type="http://schemas.openxmlformats.org/officeDocument/2006/relationships/audio" Target="../media/media3.mp3"/><Relationship Id="rId9" Type="http://schemas.openxmlformats.org/officeDocument/2006/relationships/image" Target="../media/image24.png"/><Relationship Id="rId1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8.jpeg"/><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0" name="Rectangle 8"/>
          <p:cNvSpPr>
            <a:spLocks noChangeArrowheads="1"/>
          </p:cNvSpPr>
          <p:nvPr/>
        </p:nvSpPr>
        <p:spPr bwMode="auto">
          <a:xfrm>
            <a:off x="3505200" y="853791"/>
            <a:ext cx="198056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nl-NL" sz="4400" b="1" dirty="0">
                <a:solidFill>
                  <a:srgbClr val="000000"/>
                </a:solidFill>
                <a:latin typeface="Times New Roman" panose="02020603050405020304" pitchFamily="18" charset="0"/>
                <a:cs typeface="Times New Roman" panose="02020603050405020304" pitchFamily="18" charset="0"/>
              </a:rPr>
              <a:t>BÀI </a:t>
            </a:r>
            <a:r>
              <a:rPr lang="nl-NL" sz="4400" b="1" dirty="0" smtClean="0">
                <a:solidFill>
                  <a:srgbClr val="000000"/>
                </a:solidFill>
                <a:latin typeface="Times New Roman" panose="02020603050405020304" pitchFamily="18" charset="0"/>
                <a:cs typeface="Times New Roman" panose="02020603050405020304" pitchFamily="18" charset="0"/>
              </a:rPr>
              <a:t>4</a:t>
            </a:r>
            <a:endParaRPr lang="en-US" sz="4400" dirty="0">
              <a:solidFill>
                <a:srgbClr val="000000"/>
              </a:solidFill>
              <a:latin typeface="Times New Roman" panose="02020603050405020304" pitchFamily="18" charset="0"/>
              <a:cs typeface="Times New Roman" panose="02020603050405020304" pitchFamily="18" charset="0"/>
            </a:endParaRPr>
          </a:p>
        </p:txBody>
      </p:sp>
      <p:sp>
        <p:nvSpPr>
          <p:cNvPr id="16" name="Rectangle 7"/>
          <p:cNvSpPr>
            <a:spLocks noChangeArrowheads="1"/>
          </p:cNvSpPr>
          <p:nvPr/>
        </p:nvSpPr>
        <p:spPr bwMode="auto">
          <a:xfrm>
            <a:off x="249382" y="2040724"/>
            <a:ext cx="8795385" cy="1754326"/>
          </a:xfrm>
          <a:prstGeom prst="rect">
            <a:avLst/>
          </a:prstGeom>
          <a:noFill/>
          <a:ln w="9525">
            <a:noFill/>
            <a:miter lim="800000"/>
          </a:ln>
          <a:effectLst>
            <a:glow rad="101600">
              <a:srgbClr val="333399">
                <a:satMod val="175000"/>
                <a:alpha val="40000"/>
              </a:srgbClr>
            </a:glow>
          </a:effectLst>
        </p:spPr>
        <p:txBody>
          <a:bodyPr wrap="square">
            <a:spAutoFit/>
          </a:bodyPr>
          <a:lstStyle/>
          <a:p>
            <a:pPr algn="ctr" fontAlgn="auto">
              <a:spcBef>
                <a:spcPts val="0"/>
              </a:spcBef>
              <a:spcAft>
                <a:spcPts val="0"/>
              </a:spcAft>
              <a:defRPr/>
            </a:pPr>
            <a:r>
              <a:rPr lang="vi-VN" sz="3600" b="1" kern="0" dirty="0">
                <a:solidFill>
                  <a:srgbClr val="333399"/>
                </a:solidFill>
                <a:latin typeface="Times New Roman" panose="02020603050405020304"/>
              </a:rPr>
              <a:t>NHÀ TRƯỜNG QUÂN ĐỘI, CÔNG AN </a:t>
            </a:r>
          </a:p>
          <a:p>
            <a:pPr algn="ctr" fontAlgn="auto">
              <a:spcBef>
                <a:spcPts val="0"/>
              </a:spcBef>
              <a:spcAft>
                <a:spcPts val="0"/>
              </a:spcAft>
              <a:defRPr/>
            </a:pPr>
            <a:r>
              <a:rPr lang="vi-VN" sz="3600" b="1" kern="0" dirty="0">
                <a:solidFill>
                  <a:srgbClr val="333399"/>
                </a:solidFill>
                <a:latin typeface="Times New Roman" panose="02020603050405020304"/>
              </a:rPr>
              <a:t>VÀ TUYỂN SINH ĐÀO TẠO</a:t>
            </a:r>
          </a:p>
          <a:p>
            <a:pPr algn="ctr" fontAlgn="auto">
              <a:spcBef>
                <a:spcPts val="0"/>
              </a:spcBef>
              <a:spcAft>
                <a:spcPts val="0"/>
              </a:spcAft>
              <a:defRPr/>
            </a:pPr>
            <a:r>
              <a:rPr lang="en-US" altLang="vi-VN" sz="3600" b="1" kern="0" dirty="0">
                <a:solidFill>
                  <a:srgbClr val="333399"/>
                </a:solidFill>
                <a:latin typeface="Times New Roman" panose="02020603050405020304"/>
              </a:rPr>
              <a:t>GDQP 12 </a:t>
            </a:r>
          </a:p>
        </p:txBody>
      </p:sp>
      <p:pic>
        <p:nvPicPr>
          <p:cNvPr id="27654" name="Picture 4" descr="Picture3"/>
          <p:cNvPicPr>
            <a:picLocks noChangeAspect="1" noChangeArrowheads="1"/>
          </p:cNvPicPr>
          <p:nvPr/>
        </p:nvPicPr>
        <p:blipFill>
          <a:blip r:embed="rId3" cstate="print">
            <a:lum bright="12000"/>
            <a:extLst>
              <a:ext uri="{28A0092B-C50C-407E-A947-70E740481C1C}">
                <a14:useLocalDpi xmlns:a14="http://schemas.microsoft.com/office/drawing/2010/main" val="0"/>
              </a:ext>
            </a:extLst>
          </a:blip>
          <a:srcRect l="12877" t="9689" b="1488"/>
          <a:stretch>
            <a:fillRect/>
          </a:stretch>
        </p:blipFill>
        <p:spPr bwMode="auto">
          <a:xfrm>
            <a:off x="156210" y="4800600"/>
            <a:ext cx="175196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7" name="Object 18"/>
          <p:cNvGraphicFramePr>
            <a:graphicFrameLocks noChangeAspect="1"/>
          </p:cNvGraphicFramePr>
          <p:nvPr/>
        </p:nvGraphicFramePr>
        <p:xfrm>
          <a:off x="7242810" y="4852670"/>
          <a:ext cx="1672590" cy="1577340"/>
        </p:xfrm>
        <a:graphic>
          <a:graphicData uri="http://schemas.openxmlformats.org/presentationml/2006/ole">
            <mc:AlternateContent xmlns:mc="http://schemas.openxmlformats.org/markup-compatibility/2006">
              <mc:Choice xmlns:v="urn:schemas-microsoft-com:vml" Requires="v">
                <p:oleObj spid="_x0000_s2098" name="Clip" r:id="rId4" imgW="1999615" imgH="1831340" progId="MS_ClipArt_Gallery.2">
                  <p:embed/>
                </p:oleObj>
              </mc:Choice>
              <mc:Fallback>
                <p:oleObj name="Clip" r:id="rId4" imgW="1999615" imgH="1831340" progId="MS_ClipArt_Gallery.2">
                  <p:embed/>
                  <p:pic>
                    <p:nvPicPr>
                      <p:cNvPr id="0" name="Picture 20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2810" y="4852670"/>
                        <a:ext cx="1672590" cy="1577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655" name="Picture 5" descr="Picture3"/>
          <p:cNvPicPr>
            <a:picLocks noChangeAspect="1" noChangeArrowheads="1"/>
          </p:cNvPicPr>
          <p:nvPr/>
        </p:nvPicPr>
        <p:blipFill>
          <a:blip r:embed="rId6">
            <a:lum bright="12000"/>
            <a:extLst>
              <a:ext uri="{28A0092B-C50C-407E-A947-70E740481C1C}">
                <a14:useLocalDpi xmlns:a14="http://schemas.microsoft.com/office/drawing/2010/main" val="0"/>
              </a:ext>
            </a:extLst>
          </a:blip>
          <a:srcRect t="1488" r="12877" b="9689"/>
          <a:stretch>
            <a:fillRect/>
          </a:stretch>
        </p:blipFill>
        <p:spPr bwMode="auto">
          <a:xfrm>
            <a:off x="6705600" y="152400"/>
            <a:ext cx="2167890" cy="152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18"/>
          <p:cNvGraphicFramePr>
            <a:graphicFrameLocks noChangeAspect="1"/>
          </p:cNvGraphicFramePr>
          <p:nvPr/>
        </p:nvGraphicFramePr>
        <p:xfrm>
          <a:off x="228600" y="169545"/>
          <a:ext cx="1536700" cy="1478915"/>
        </p:xfrm>
        <a:graphic>
          <a:graphicData uri="http://schemas.openxmlformats.org/presentationml/2006/ole">
            <mc:AlternateContent xmlns:mc="http://schemas.openxmlformats.org/markup-compatibility/2006">
              <mc:Choice xmlns:v="urn:schemas-microsoft-com:vml" Requires="v">
                <p:oleObj spid="_x0000_s2099" name="Clip" r:id="rId7" imgW="1999615" imgH="1831340" progId="MS_ClipArt_Gallery.2">
                  <p:embed/>
                </p:oleObj>
              </mc:Choice>
              <mc:Fallback>
                <p:oleObj name="Clip" r:id="rId7" imgW="1999615" imgH="1831340" progId="MS_ClipArt_Gallery.2">
                  <p:embed/>
                  <p:pic>
                    <p:nvPicPr>
                      <p:cNvPr id="0" name="Picture 20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69545"/>
                        <a:ext cx="1536700" cy="14789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p:cNvSpPr/>
          <p:nvPr/>
        </p:nvSpPr>
        <p:spPr>
          <a:xfrm>
            <a:off x="2514600" y="5123646"/>
            <a:ext cx="4572000" cy="954107"/>
          </a:xfrm>
          <a:prstGeom prst="rect">
            <a:avLst/>
          </a:prstGeom>
        </p:spPr>
        <p:txBody>
          <a:bodyPr>
            <a:spAutoFit/>
          </a:bodyPr>
          <a:lstStyle/>
          <a:p>
            <a:r>
              <a:rPr lang="vi-VN" sz="2800" b="1" dirty="0"/>
              <a:t>Nhóm 2 - Lớp 12A1 - Trường THPT Thống Nhất</a:t>
            </a:r>
            <a:endParaRPr lang="en-US" sz="2800" b="1" dirty="0"/>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Content Placeholder 4" descr="Truong-si-quan-thong-tin"/>
          <p:cNvPicPr>
            <a:picLocks noGrp="1" noChangeAspect="1" noChangeArrowheads="1"/>
          </p:cNvPicPr>
          <p:nvPr>
            <p:ph sz="half" idx="1"/>
          </p:nvPr>
        </p:nvPicPr>
        <p:blipFill>
          <a:blip r:embed="rId2" cstate="print"/>
          <a:srcRect/>
          <a:stretch>
            <a:fillRect/>
          </a:stretch>
        </p:blipFill>
        <p:spPr>
          <a:xfrm>
            <a:off x="4578927" y="228600"/>
            <a:ext cx="4488873" cy="6324600"/>
          </a:xfrm>
        </p:spPr>
      </p:pic>
      <p:sp>
        <p:nvSpPr>
          <p:cNvPr id="8" name="Action Button: Home 7">
            <a:hlinkClick r:id="rId3" action="ppaction://hlinksldjump" highlightClick="1"/>
          </p:cNvPr>
          <p:cNvSpPr/>
          <p:nvPr/>
        </p:nvSpPr>
        <p:spPr>
          <a:xfrm>
            <a:off x="228600" y="228600"/>
            <a:ext cx="838200" cy="457200"/>
          </a:xfrm>
          <a:prstGeom prst="actionButtonHom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6200" y="1066800"/>
            <a:ext cx="4572000" cy="4832092"/>
          </a:xfrm>
          <a:prstGeom prst="rect">
            <a:avLst/>
          </a:prstGeom>
        </p:spPr>
        <p:txBody>
          <a:bodyPr>
            <a:spAutoFit/>
          </a:bodyPr>
          <a:lstStyle/>
          <a:p>
            <a:r>
              <a:rPr lang="vi-VN" dirty="0"/>
              <a:t> </a:t>
            </a:r>
            <a:r>
              <a:rPr lang="vi-VN" sz="2800" b="1" dirty="0">
                <a:solidFill>
                  <a:srgbClr val="FF0000"/>
                </a:solidFill>
              </a:rPr>
              <a:t>6</a:t>
            </a:r>
            <a:r>
              <a:rPr lang="vi-VN" sz="2800" b="1" dirty="0"/>
              <a:t>. </a:t>
            </a:r>
            <a:r>
              <a:rPr lang="vi-VN" sz="2800" b="1" u="sng" dirty="0">
                <a:solidFill>
                  <a:srgbClr val="0070C0"/>
                </a:solidFill>
              </a:rPr>
              <a:t>Trường Sĩ quan Thông tin: </a:t>
            </a:r>
            <a:r>
              <a:rPr lang="vi-VN" sz="2800" dirty="0"/>
              <a:t>Thành lập năm 1951, đào tạo sĩ quan sơ cấp thông tin liên lạc trình độ đại học, cao đẳng quân sự các chuyên ngành: Vô tuyến Điện; Hữu tuyến điện; Viba. </a:t>
            </a:r>
            <a:endParaRPr lang="en-US" sz="2800" dirty="0" smtClean="0"/>
          </a:p>
          <a:p>
            <a:r>
              <a:rPr lang="vi-VN" sz="2800" dirty="0" smtClean="0"/>
              <a:t>Trụ </a:t>
            </a:r>
            <a:r>
              <a:rPr lang="vi-VN" sz="2800" dirty="0"/>
              <a:t>sở: phường Đồng Đế, Thành phố Nha Trang, tỉnh Khánh Hòa.</a:t>
            </a:r>
            <a:endParaRPr lang="en-US" sz="2800" dirty="0"/>
          </a:p>
        </p:txBody>
      </p:sp>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1" y="152400"/>
            <a:ext cx="4953000" cy="3276600"/>
          </a:xfrm>
          <a:prstGeom prst="rect">
            <a:avLst/>
          </a:prstGeom>
        </p:spPr>
      </p:pic>
      <p:pic>
        <p:nvPicPr>
          <p:cNvPr id="3" name="Picture 2"/>
          <p:cNvPicPr>
            <a:picLocks noChangeAspect="1"/>
          </p:cNvPicPr>
          <p:nvPr/>
        </p:nvPicPr>
        <p:blipFill>
          <a:blip r:embed="rId3"/>
          <a:stretch>
            <a:fillRect/>
          </a:stretch>
        </p:blipFill>
        <p:spPr>
          <a:xfrm>
            <a:off x="152401" y="3505199"/>
            <a:ext cx="4953000" cy="3184071"/>
          </a:xfrm>
          <a:prstGeom prst="rect">
            <a:avLst/>
          </a:prstGeom>
        </p:spPr>
      </p:pic>
      <p:sp>
        <p:nvSpPr>
          <p:cNvPr id="4" name="Rectangle 3"/>
          <p:cNvSpPr/>
          <p:nvPr/>
        </p:nvSpPr>
        <p:spPr>
          <a:xfrm>
            <a:off x="5257800" y="1066800"/>
            <a:ext cx="3886200" cy="4524315"/>
          </a:xfrm>
          <a:prstGeom prst="rect">
            <a:avLst/>
          </a:prstGeom>
        </p:spPr>
        <p:txBody>
          <a:bodyPr wrap="square">
            <a:spAutoFit/>
          </a:bodyPr>
          <a:lstStyle/>
          <a:p>
            <a:r>
              <a:rPr lang="vi-VN" sz="3200" dirty="0" smtClean="0">
                <a:solidFill>
                  <a:srgbClr val="FF0000"/>
                </a:solidFill>
              </a:rPr>
              <a:t>7</a:t>
            </a:r>
            <a:r>
              <a:rPr lang="en-US" sz="3200" dirty="0" smtClean="0"/>
              <a:t> - </a:t>
            </a:r>
            <a:r>
              <a:rPr lang="vi-VN" sz="3200" u="sng" dirty="0" smtClean="0">
                <a:solidFill>
                  <a:srgbClr val="0070C0"/>
                </a:solidFill>
              </a:rPr>
              <a:t>Trường </a:t>
            </a:r>
            <a:r>
              <a:rPr lang="vi-VN" sz="3200" u="sng" dirty="0">
                <a:solidFill>
                  <a:srgbClr val="0070C0"/>
                </a:solidFill>
              </a:rPr>
              <a:t>Sĩ quan Tăng-Thiết giáp: </a:t>
            </a:r>
            <a:r>
              <a:rPr lang="vi-VN" sz="2800" dirty="0"/>
              <a:t>Thành lập ngày 10-04-1973: đào tạo sĩ quan chỉ huy chiến thuật tăng và thiết giáp cấp phân đội. Trụ sở: đường Vĩnh Yên- Tam Đảo, huyện Tam Đảo, tỉnh Vĩnh Phúc.</a:t>
            </a:r>
            <a:endParaRPr lang="en-US" sz="2800" dirty="0"/>
          </a:p>
        </p:txBody>
      </p:sp>
    </p:spTree>
    <p:extLst>
      <p:ext uri="{BB962C8B-B14F-4D97-AF65-F5344CB8AC3E}">
        <p14:creationId xmlns:p14="http://schemas.microsoft.com/office/powerpoint/2010/main" val="347788838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9200" y="250032"/>
            <a:ext cx="4114800" cy="3886200"/>
          </a:xfrm>
          <a:prstGeom prst="rect">
            <a:avLst/>
          </a:prstGeom>
        </p:spPr>
      </p:pic>
      <p:pic>
        <p:nvPicPr>
          <p:cNvPr id="3" name="Picture 2"/>
          <p:cNvPicPr>
            <a:picLocks noChangeAspect="1"/>
          </p:cNvPicPr>
          <p:nvPr/>
        </p:nvPicPr>
        <p:blipFill>
          <a:blip r:embed="rId3"/>
          <a:stretch>
            <a:fillRect/>
          </a:stretch>
        </p:blipFill>
        <p:spPr>
          <a:xfrm>
            <a:off x="27708" y="250032"/>
            <a:ext cx="5001492" cy="3886200"/>
          </a:xfrm>
          <a:prstGeom prst="rect">
            <a:avLst/>
          </a:prstGeom>
        </p:spPr>
      </p:pic>
      <p:sp>
        <p:nvSpPr>
          <p:cNvPr id="4" name="Rectangle 3"/>
          <p:cNvSpPr/>
          <p:nvPr/>
        </p:nvSpPr>
        <p:spPr>
          <a:xfrm>
            <a:off x="609599" y="4267200"/>
            <a:ext cx="8229600" cy="2677656"/>
          </a:xfrm>
          <a:prstGeom prst="rect">
            <a:avLst/>
          </a:prstGeom>
        </p:spPr>
        <p:txBody>
          <a:bodyPr wrap="square">
            <a:spAutoFit/>
          </a:bodyPr>
          <a:lstStyle/>
          <a:p>
            <a:r>
              <a:rPr lang="vi-VN" dirty="0"/>
              <a:t> </a:t>
            </a:r>
            <a:r>
              <a:rPr lang="vi-VN" sz="2800" b="1" dirty="0" smtClean="0">
                <a:solidFill>
                  <a:srgbClr val="FF0000"/>
                </a:solidFill>
              </a:rPr>
              <a:t>8</a:t>
            </a:r>
            <a:r>
              <a:rPr lang="en-US" sz="2800" b="1" dirty="0" smtClean="0"/>
              <a:t> - </a:t>
            </a:r>
            <a:r>
              <a:rPr lang="vi-VN" sz="2800" b="1" u="sng" dirty="0" smtClean="0">
                <a:solidFill>
                  <a:srgbClr val="0070C0"/>
                </a:solidFill>
              </a:rPr>
              <a:t>Trường </a:t>
            </a:r>
            <a:r>
              <a:rPr lang="vi-VN" sz="2800" b="1" u="sng" dirty="0">
                <a:solidFill>
                  <a:srgbClr val="0070C0"/>
                </a:solidFill>
              </a:rPr>
              <a:t>Sĩ quan Đặc công: </a:t>
            </a:r>
            <a:r>
              <a:rPr lang="vi-VN" sz="2800" dirty="0"/>
              <a:t>Thành lập ngày 20-07-1967: đào tạo sĩ quan chiến thuật đặc công cấp phân đội các chuyên ngành: Đặc công bộ; Đặc công nước; Đặc công biệt động. </a:t>
            </a:r>
            <a:endParaRPr lang="en-US" sz="2800" dirty="0" smtClean="0"/>
          </a:p>
          <a:p>
            <a:r>
              <a:rPr lang="vi-VN" sz="2800" dirty="0" smtClean="0"/>
              <a:t>Trụ </a:t>
            </a:r>
            <a:r>
              <a:rPr lang="vi-VN" sz="2800" dirty="0"/>
              <a:t>sở: Thị trấn Xuân Mai, huyện Chương Mỹ, Hà Nội.</a:t>
            </a:r>
            <a:endParaRPr lang="en-US" sz="2800" dirty="0"/>
          </a:p>
        </p:txBody>
      </p:sp>
    </p:spTree>
    <p:extLst>
      <p:ext uri="{BB962C8B-B14F-4D97-AF65-F5344CB8AC3E}">
        <p14:creationId xmlns:p14="http://schemas.microsoft.com/office/powerpoint/2010/main" val="2234266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Content Placeholder 3" descr="sĩ quan phòng hóa."/>
          <p:cNvPicPr>
            <a:picLocks noGrp="1" noChangeAspect="1" noChangeArrowheads="1"/>
          </p:cNvPicPr>
          <p:nvPr>
            <p:ph sz="half" idx="1"/>
          </p:nvPr>
        </p:nvPicPr>
        <p:blipFill>
          <a:blip r:embed="rId2" cstate="print"/>
          <a:srcRect/>
          <a:stretch>
            <a:fillRect/>
          </a:stretch>
        </p:blipFill>
        <p:spPr>
          <a:xfrm>
            <a:off x="152400" y="838200"/>
            <a:ext cx="4416425" cy="5715000"/>
          </a:xfrm>
        </p:spPr>
      </p:pic>
      <p:sp>
        <p:nvSpPr>
          <p:cNvPr id="9" name="Action Button: Home 8">
            <a:hlinkClick r:id="rId3" action="ppaction://hlinksldjump" highlightClick="1"/>
          </p:cNvPr>
          <p:cNvSpPr/>
          <p:nvPr/>
        </p:nvSpPr>
        <p:spPr>
          <a:xfrm>
            <a:off x="228600" y="228600"/>
            <a:ext cx="838200" cy="457200"/>
          </a:xfrm>
          <a:prstGeom prst="actionButtonHom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599709" y="900545"/>
            <a:ext cx="4572000" cy="5693866"/>
          </a:xfrm>
          <a:prstGeom prst="rect">
            <a:avLst/>
          </a:prstGeom>
        </p:spPr>
        <p:txBody>
          <a:bodyPr>
            <a:spAutoFit/>
          </a:bodyPr>
          <a:lstStyle/>
          <a:p>
            <a:r>
              <a:rPr lang="vi-VN" sz="2800" dirty="0"/>
              <a:t> </a:t>
            </a:r>
            <a:r>
              <a:rPr lang="vi-VN" sz="2800" b="1" u="sng" dirty="0" smtClean="0">
                <a:solidFill>
                  <a:srgbClr val="FF0000"/>
                </a:solidFill>
              </a:rPr>
              <a:t>9</a:t>
            </a:r>
            <a:r>
              <a:rPr lang="en-US" sz="2800" b="1" u="sng" dirty="0" smtClean="0"/>
              <a:t> - </a:t>
            </a:r>
            <a:r>
              <a:rPr lang="vi-VN" sz="2800" b="1" u="sng" dirty="0" smtClean="0">
                <a:solidFill>
                  <a:srgbClr val="0070C0"/>
                </a:solidFill>
              </a:rPr>
              <a:t>Trường </a:t>
            </a:r>
            <a:r>
              <a:rPr lang="vi-VN" sz="2800" b="1" u="sng" dirty="0">
                <a:solidFill>
                  <a:srgbClr val="0070C0"/>
                </a:solidFill>
              </a:rPr>
              <a:t>Sĩ quan Phòng </a:t>
            </a:r>
            <a:r>
              <a:rPr lang="vi-VN" sz="2800" b="1" u="sng" dirty="0" smtClean="0">
                <a:solidFill>
                  <a:srgbClr val="0070C0"/>
                </a:solidFill>
              </a:rPr>
              <a:t>hóa:</a:t>
            </a:r>
            <a:r>
              <a:rPr lang="vi-VN" sz="2800" b="1" u="sng" dirty="0" smtClean="0"/>
              <a:t> </a:t>
            </a:r>
            <a:r>
              <a:rPr lang="vi-VN" sz="2800" dirty="0"/>
              <a:t>Thành lập năm 1976: đào tạo sĩ quan chỉ huy kỹ thuật hóa học trình độ đại học quân sự và trung học chuyên nghiệp, các chuyên ngành: Khai thác sửa chữa khí tài Phòng hoá; Phân tích chất độc quân sự. </a:t>
            </a:r>
            <a:endParaRPr lang="en-US" sz="2800" dirty="0" smtClean="0"/>
          </a:p>
          <a:p>
            <a:r>
              <a:rPr lang="vi-VN" sz="2800" dirty="0" smtClean="0"/>
              <a:t>Trụ </a:t>
            </a:r>
            <a:r>
              <a:rPr lang="vi-VN" sz="2800" dirty="0"/>
              <a:t>sở: làng Tân Phú, xã Sơn Đông, thị xã Sơn Tây, Hà Nội.</a:t>
            </a:r>
            <a:endParaRPr lang="en-US" sz="2800" dirty="0"/>
          </a:p>
        </p:txBody>
      </p:sp>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Content Placeholder 3" descr="20140818-tham-lo-dao-tao-phi-cong-khong-quan-viet-nam-1"/>
          <p:cNvPicPr>
            <a:picLocks noGrp="1" noChangeAspect="1" noChangeArrowheads="1"/>
          </p:cNvPicPr>
          <p:nvPr>
            <p:ph sz="half" idx="1"/>
          </p:nvPr>
        </p:nvPicPr>
        <p:blipFill>
          <a:blip r:embed="rId2" cstate="print"/>
          <a:srcRect/>
          <a:stretch>
            <a:fillRect/>
          </a:stretch>
        </p:blipFill>
        <p:spPr>
          <a:xfrm>
            <a:off x="147638" y="228600"/>
            <a:ext cx="4805362" cy="6400800"/>
          </a:xfrm>
        </p:spPr>
      </p:pic>
      <p:pic>
        <p:nvPicPr>
          <p:cNvPr id="8" name="Content Placeholder 7"/>
          <p:cNvPicPr>
            <a:picLocks noGrp="1" noChangeAspect="1"/>
          </p:cNvPicPr>
          <p:nvPr>
            <p:ph sz="half" idx="2"/>
          </p:nvPr>
        </p:nvPicPr>
        <p:blipFill>
          <a:blip r:embed="rId3"/>
          <a:stretch>
            <a:fillRect/>
          </a:stretch>
        </p:blipFill>
        <p:spPr>
          <a:xfrm>
            <a:off x="4629150" y="3845846"/>
            <a:ext cx="3886200" cy="310896"/>
          </a:xfrm>
          <a:prstGeom prst="rect">
            <a:avLst/>
          </a:prstGeom>
        </p:spPr>
      </p:pic>
      <p:sp>
        <p:nvSpPr>
          <p:cNvPr id="10" name="Rectangle 9"/>
          <p:cNvSpPr/>
          <p:nvPr/>
        </p:nvSpPr>
        <p:spPr>
          <a:xfrm>
            <a:off x="5029200" y="1524000"/>
            <a:ext cx="4191000" cy="3539430"/>
          </a:xfrm>
          <a:prstGeom prst="rect">
            <a:avLst/>
          </a:prstGeom>
        </p:spPr>
        <p:txBody>
          <a:bodyPr wrap="square">
            <a:spAutoFit/>
          </a:bodyPr>
          <a:lstStyle/>
          <a:p>
            <a:r>
              <a:rPr lang="vi-VN" dirty="0"/>
              <a:t> </a:t>
            </a:r>
            <a:r>
              <a:rPr lang="vi-VN" sz="2800" b="1" dirty="0" smtClean="0">
                <a:solidFill>
                  <a:srgbClr val="FF0000"/>
                </a:solidFill>
              </a:rPr>
              <a:t>10</a:t>
            </a:r>
            <a:r>
              <a:rPr lang="en-US" sz="2800" b="1" dirty="0" smtClean="0"/>
              <a:t> - </a:t>
            </a:r>
            <a:r>
              <a:rPr lang="vi-VN" sz="2800" b="1" u="sng" dirty="0" smtClean="0">
                <a:solidFill>
                  <a:srgbClr val="0070C0"/>
                </a:solidFill>
              </a:rPr>
              <a:t>Trường </a:t>
            </a:r>
            <a:r>
              <a:rPr lang="vi-VN" sz="2800" b="1" u="sng" dirty="0">
                <a:solidFill>
                  <a:srgbClr val="0070C0"/>
                </a:solidFill>
              </a:rPr>
              <a:t>Sĩ quan Không quân: </a:t>
            </a:r>
            <a:r>
              <a:rPr lang="vi-VN" sz="2800" dirty="0"/>
              <a:t>Thành lập năm 1958: chuyên đào tạo phi công và kỹ thuật viên hàng không trình độ đại học, cao đẳng. Trụ sở: Thành phố Nha Trang, tỉnh Khánh Hòa.</a:t>
            </a:r>
            <a:endParaRPr lang="en-US" sz="2800" dirty="0"/>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văn hóa ngệ thuật"/>
          <p:cNvPicPr>
            <a:picLocks noChangeAspect="1" noChangeArrowheads="1"/>
          </p:cNvPicPr>
          <p:nvPr/>
        </p:nvPicPr>
        <p:blipFill>
          <a:blip r:embed="rId2" cstate="print"/>
          <a:srcRect/>
          <a:stretch>
            <a:fillRect/>
          </a:stretch>
        </p:blipFill>
        <p:spPr>
          <a:xfrm>
            <a:off x="0" y="2390369"/>
            <a:ext cx="4572000" cy="3705631"/>
          </a:xfrm>
          <a:prstGeom prst="rect">
            <a:avLst/>
          </a:prstGeom>
        </p:spPr>
      </p:pic>
      <p:sp>
        <p:nvSpPr>
          <p:cNvPr id="50177" name="Title 5"/>
          <p:cNvSpPr>
            <a:spLocks noGrp="1" noChangeArrowheads="1"/>
          </p:cNvSpPr>
          <p:nvPr>
            <p:ph type="title"/>
          </p:nvPr>
        </p:nvSpPr>
        <p:spPr>
          <a:xfrm>
            <a:off x="457200" y="6096000"/>
            <a:ext cx="8170863" cy="609600"/>
          </a:xfrm>
        </p:spPr>
        <p:txBody>
          <a:bodyPr/>
          <a:lstStyle/>
          <a:p>
            <a:pPr algn="ctr"/>
            <a:r>
              <a:rPr lang="en-AU" altLang="en-US" sz="2800" b="1" dirty="0" err="1" smtClean="0">
                <a:solidFill>
                  <a:srgbClr val="0000FF"/>
                </a:solidFill>
                <a:latin typeface="Times New Roman" panose="02020603050405020304" pitchFamily="18" charset="0"/>
                <a:cs typeface="Times New Roman" panose="02020603050405020304" pitchFamily="18" charset="0"/>
              </a:rPr>
              <a:t>Trường</a:t>
            </a:r>
            <a:r>
              <a:rPr lang="en-AU" altLang="en-US" sz="2800" b="1" dirty="0" smtClean="0">
                <a:solidFill>
                  <a:srgbClr val="0000FF"/>
                </a:solidFill>
                <a:latin typeface="Times New Roman" panose="02020603050405020304" pitchFamily="18" charset="0"/>
                <a:cs typeface="Times New Roman" panose="02020603050405020304" pitchFamily="18" charset="0"/>
              </a:rPr>
              <a:t> ĐH </a:t>
            </a:r>
            <a:r>
              <a:rPr lang="en-AU" altLang="en-US" sz="2800" b="1" dirty="0" err="1" smtClean="0">
                <a:solidFill>
                  <a:srgbClr val="0000FF"/>
                </a:solidFill>
                <a:latin typeface="Times New Roman" panose="02020603050405020304" pitchFamily="18" charset="0"/>
                <a:cs typeface="Times New Roman" panose="02020603050405020304" pitchFamily="18" charset="0"/>
              </a:rPr>
              <a:t>văn</a:t>
            </a:r>
            <a:r>
              <a:rPr lang="en-AU" altLang="en-US" sz="2800" b="1" dirty="0" smtClean="0">
                <a:solidFill>
                  <a:srgbClr val="0000FF"/>
                </a:solidFill>
                <a:latin typeface="Times New Roman" panose="02020603050405020304" pitchFamily="18" charset="0"/>
                <a:cs typeface="Times New Roman" panose="02020603050405020304" pitchFamily="18" charset="0"/>
              </a:rPr>
              <a:t> </a:t>
            </a:r>
            <a:r>
              <a:rPr lang="en-AU" altLang="en-US" sz="2800" b="1" dirty="0" err="1" smtClean="0">
                <a:solidFill>
                  <a:srgbClr val="0000FF"/>
                </a:solidFill>
                <a:latin typeface="Times New Roman" panose="02020603050405020304" pitchFamily="18" charset="0"/>
                <a:cs typeface="Times New Roman" panose="02020603050405020304" pitchFamily="18" charset="0"/>
              </a:rPr>
              <a:t>hóa</a:t>
            </a:r>
            <a:r>
              <a:rPr lang="en-AU" altLang="en-US" sz="2800" b="1" dirty="0" smtClean="0">
                <a:solidFill>
                  <a:srgbClr val="0000FF"/>
                </a:solidFill>
                <a:latin typeface="Times New Roman" panose="02020603050405020304" pitchFamily="18" charset="0"/>
                <a:cs typeface="Times New Roman" panose="02020603050405020304" pitchFamily="18" charset="0"/>
              </a:rPr>
              <a:t> </a:t>
            </a:r>
            <a:r>
              <a:rPr lang="en-AU" altLang="en-US" sz="2800" b="1" dirty="0" err="1" smtClean="0">
                <a:solidFill>
                  <a:srgbClr val="0000FF"/>
                </a:solidFill>
                <a:latin typeface="Times New Roman" panose="02020603050405020304" pitchFamily="18" charset="0"/>
                <a:cs typeface="Times New Roman" panose="02020603050405020304" pitchFamily="18" charset="0"/>
              </a:rPr>
              <a:t>nghệ</a:t>
            </a:r>
            <a:r>
              <a:rPr lang="en-AU" altLang="en-US" sz="2800" b="1" dirty="0" smtClean="0">
                <a:solidFill>
                  <a:srgbClr val="0000FF"/>
                </a:solidFill>
                <a:latin typeface="Times New Roman" panose="02020603050405020304" pitchFamily="18" charset="0"/>
                <a:cs typeface="Times New Roman" panose="02020603050405020304" pitchFamily="18" charset="0"/>
              </a:rPr>
              <a:t> </a:t>
            </a:r>
            <a:r>
              <a:rPr lang="en-AU" altLang="en-US" sz="2800" b="1" dirty="0" err="1" smtClean="0">
                <a:solidFill>
                  <a:srgbClr val="0000FF"/>
                </a:solidFill>
                <a:latin typeface="Times New Roman" panose="02020603050405020304" pitchFamily="18" charset="0"/>
                <a:cs typeface="Times New Roman" panose="02020603050405020304" pitchFamily="18" charset="0"/>
              </a:rPr>
              <a:t>thuật</a:t>
            </a:r>
            <a:r>
              <a:rPr lang="en-AU" altLang="en-US" sz="2800" b="1" dirty="0" smtClean="0">
                <a:solidFill>
                  <a:srgbClr val="0000FF"/>
                </a:solidFill>
                <a:latin typeface="Times New Roman" panose="02020603050405020304" pitchFamily="18" charset="0"/>
                <a:cs typeface="Times New Roman" panose="02020603050405020304" pitchFamily="18" charset="0"/>
              </a:rPr>
              <a:t> </a:t>
            </a:r>
            <a:r>
              <a:rPr lang="en-AU" altLang="en-US" sz="2800" b="1" dirty="0" err="1" smtClean="0">
                <a:solidFill>
                  <a:srgbClr val="0000FF"/>
                </a:solidFill>
                <a:latin typeface="Times New Roman" panose="02020603050405020304" pitchFamily="18" charset="0"/>
                <a:cs typeface="Times New Roman" panose="02020603050405020304" pitchFamily="18" charset="0"/>
              </a:rPr>
              <a:t>quân</a:t>
            </a:r>
            <a:r>
              <a:rPr lang="en-AU" altLang="en-US" sz="2800" b="1" dirty="0" smtClean="0">
                <a:solidFill>
                  <a:srgbClr val="0000FF"/>
                </a:solidFill>
                <a:latin typeface="Times New Roman" panose="02020603050405020304" pitchFamily="18" charset="0"/>
                <a:cs typeface="Times New Roman" panose="02020603050405020304" pitchFamily="18" charset="0"/>
              </a:rPr>
              <a:t> </a:t>
            </a:r>
            <a:r>
              <a:rPr lang="en-AU" altLang="en-US" sz="2800" b="1" dirty="0" err="1" smtClean="0">
                <a:solidFill>
                  <a:srgbClr val="0000FF"/>
                </a:solidFill>
                <a:latin typeface="Times New Roman" panose="02020603050405020304" pitchFamily="18" charset="0"/>
                <a:cs typeface="Times New Roman" panose="02020603050405020304" pitchFamily="18" charset="0"/>
              </a:rPr>
              <a:t>đội</a:t>
            </a:r>
            <a:endParaRPr lang="en-AU" altLang="en-US" sz="2800" b="1" dirty="0" smtClean="0">
              <a:solidFill>
                <a:srgbClr val="0000FF"/>
              </a:solidFill>
              <a:latin typeface="Times New Roman" panose="02020603050405020304" pitchFamily="18" charset="0"/>
              <a:cs typeface="Times New Roman" panose="02020603050405020304" pitchFamily="18" charset="0"/>
            </a:endParaRPr>
          </a:p>
        </p:txBody>
      </p:sp>
      <p:pic>
        <p:nvPicPr>
          <p:cNvPr id="50179" name="Content Placeholder 4" descr="văn hóa ngệ thuậtt"/>
          <p:cNvPicPr>
            <a:picLocks noGrp="1" noChangeAspect="1" noChangeArrowheads="1"/>
          </p:cNvPicPr>
          <p:nvPr>
            <p:ph sz="half" idx="1"/>
          </p:nvPr>
        </p:nvPicPr>
        <p:blipFill>
          <a:blip r:embed="rId3" cstate="print"/>
          <a:stretch>
            <a:fillRect/>
          </a:stretch>
        </p:blipFill>
        <p:spPr>
          <a:xfrm>
            <a:off x="4572001" y="2390369"/>
            <a:ext cx="4513262" cy="3705631"/>
          </a:xfrm>
        </p:spPr>
      </p:pic>
      <p:sp>
        <p:nvSpPr>
          <p:cNvPr id="2" name="Rectangle 1"/>
          <p:cNvSpPr/>
          <p:nvPr/>
        </p:nvSpPr>
        <p:spPr>
          <a:xfrm>
            <a:off x="190500" y="143600"/>
            <a:ext cx="8801100" cy="2246769"/>
          </a:xfrm>
          <a:prstGeom prst="rect">
            <a:avLst/>
          </a:prstGeom>
        </p:spPr>
        <p:txBody>
          <a:bodyPr wrap="square">
            <a:spAutoFit/>
          </a:bodyPr>
          <a:lstStyle/>
          <a:p>
            <a:r>
              <a:rPr lang="vi-VN" sz="2800" dirty="0"/>
              <a:t> </a:t>
            </a:r>
            <a:r>
              <a:rPr lang="vi-VN" sz="2800" b="1" dirty="0" smtClean="0">
                <a:solidFill>
                  <a:srgbClr val="FF0000"/>
                </a:solidFill>
              </a:rPr>
              <a:t>11</a:t>
            </a:r>
            <a:r>
              <a:rPr lang="en-US" sz="2800" b="1" dirty="0" smtClean="0"/>
              <a:t> - </a:t>
            </a:r>
            <a:r>
              <a:rPr lang="vi-VN" sz="2800" b="1" u="sng" dirty="0" smtClean="0">
                <a:solidFill>
                  <a:srgbClr val="0070C0"/>
                </a:solidFill>
              </a:rPr>
              <a:t>Trường </a:t>
            </a:r>
            <a:r>
              <a:rPr lang="vi-VN" sz="2800" b="1" u="sng" dirty="0">
                <a:solidFill>
                  <a:srgbClr val="0070C0"/>
                </a:solidFill>
              </a:rPr>
              <a:t>Đại học Văn hóa - Nghệ thuật quân </a:t>
            </a:r>
            <a:r>
              <a:rPr lang="vi-VN" sz="2800" b="1" u="sng" dirty="0" smtClean="0">
                <a:solidFill>
                  <a:srgbClr val="0070C0"/>
                </a:solidFill>
              </a:rPr>
              <a:t>đội:</a:t>
            </a:r>
            <a:r>
              <a:rPr lang="vi-VN" sz="2800" b="1" dirty="0" smtClean="0">
                <a:solidFill>
                  <a:srgbClr val="0070C0"/>
                </a:solidFill>
              </a:rPr>
              <a:t> </a:t>
            </a:r>
            <a:r>
              <a:rPr lang="vi-VN" sz="2800" dirty="0"/>
              <a:t>Đào tạo nghệ sĩ diễn viên, ca sĩ, nhạc sĩ, họa </a:t>
            </a:r>
            <a:r>
              <a:rPr lang="vi-VN" sz="2800" dirty="0" smtClean="0"/>
              <a:t>sĩ</a:t>
            </a:r>
            <a:r>
              <a:rPr lang="en-US" sz="2800" dirty="0" smtClean="0"/>
              <a:t> </a:t>
            </a:r>
            <a:r>
              <a:rPr lang="vi-VN" sz="2800" dirty="0" smtClean="0"/>
              <a:t>và </a:t>
            </a:r>
            <a:r>
              <a:rPr lang="vi-VN" sz="2800" dirty="0"/>
              <a:t>sĩ quan văn hóa nghệ thuật quân đội. </a:t>
            </a:r>
            <a:endParaRPr lang="en-US" sz="2800" dirty="0" smtClean="0"/>
          </a:p>
          <a:p>
            <a:r>
              <a:rPr lang="vi-VN" sz="2800" dirty="0" smtClean="0"/>
              <a:t>Trụ </a:t>
            </a:r>
            <a:r>
              <a:rPr lang="vi-VN" sz="2800" dirty="0"/>
              <a:t>sở chính: số 100, đường Nguyễn Chí Thanh, quận Đống Đa, Hà Nội</a:t>
            </a:r>
            <a:endParaRPr 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5"/>
          <p:cNvSpPr>
            <a:spLocks noGrp="1" noChangeArrowheads="1"/>
          </p:cNvSpPr>
          <p:nvPr>
            <p:ph type="title"/>
          </p:nvPr>
        </p:nvSpPr>
        <p:spPr>
          <a:xfrm>
            <a:off x="457200" y="5943600"/>
            <a:ext cx="8229600" cy="914400"/>
          </a:xfrm>
        </p:spPr>
        <p:txBody>
          <a:bodyPr/>
          <a:lstStyle/>
          <a:p>
            <a:pPr algn="ctr"/>
            <a:r>
              <a:rPr lang="en-US" b="1" dirty="0" smtClean="0">
                <a:latin typeface="Times New Roman" panose="02020603050405020304" pitchFamily="18" charset="0"/>
                <a:cs typeface="Times New Roman" panose="02020603050405020304" pitchFamily="18" charset="0"/>
                <a:sym typeface="Arial" panose="020B0604020202020204" pitchFamily="34" charset="0"/>
              </a:rPr>
              <a:t> </a:t>
            </a:r>
            <a:r>
              <a:rPr lang="en-US" sz="2800" b="1" dirty="0" smtClean="0">
                <a:solidFill>
                  <a:srgbClr val="0000FF"/>
                </a:solidFill>
                <a:latin typeface="Times New Roman" panose="02020603050405020304" pitchFamily="18" charset="0"/>
                <a:cs typeface="Times New Roman" panose="02020603050405020304" pitchFamily="18" charset="0"/>
                <a:sym typeface="Arial" panose="020B0604020202020204" pitchFamily="34" charset="0"/>
              </a:rPr>
              <a:t>(Trường Sĩ quan Kỹ thuật Quân sự)</a:t>
            </a:r>
            <a:endParaRPr lang="en-US" altLang="en-US" sz="2800" dirty="0" smtClean="0">
              <a:solidFill>
                <a:srgbClr val="0000FF"/>
              </a:solidFill>
            </a:endParaRPr>
          </a:p>
        </p:txBody>
      </p:sp>
      <p:pic>
        <p:nvPicPr>
          <p:cNvPr id="3" name="Picture 2"/>
          <p:cNvPicPr>
            <a:picLocks noChangeAspect="1"/>
          </p:cNvPicPr>
          <p:nvPr/>
        </p:nvPicPr>
        <p:blipFill>
          <a:blip r:embed="rId2"/>
          <a:stretch>
            <a:fillRect/>
          </a:stretch>
        </p:blipFill>
        <p:spPr>
          <a:xfrm>
            <a:off x="609600" y="2666998"/>
            <a:ext cx="8153400" cy="3429002"/>
          </a:xfrm>
          <a:prstGeom prst="rect">
            <a:avLst/>
          </a:prstGeom>
        </p:spPr>
      </p:pic>
      <p:sp>
        <p:nvSpPr>
          <p:cNvPr id="4" name="Rectangle 3"/>
          <p:cNvSpPr/>
          <p:nvPr/>
        </p:nvSpPr>
        <p:spPr>
          <a:xfrm>
            <a:off x="177369" y="210115"/>
            <a:ext cx="8873835" cy="2246769"/>
          </a:xfrm>
          <a:prstGeom prst="rect">
            <a:avLst/>
          </a:prstGeom>
        </p:spPr>
        <p:txBody>
          <a:bodyPr wrap="square">
            <a:spAutoFit/>
          </a:bodyPr>
          <a:lstStyle/>
          <a:p>
            <a:r>
              <a:rPr lang="vi-VN" dirty="0"/>
              <a:t> </a:t>
            </a:r>
            <a:r>
              <a:rPr lang="vi-VN" sz="2800" dirty="0" smtClean="0"/>
              <a:t>12</a:t>
            </a:r>
            <a:r>
              <a:rPr lang="en-US" sz="2800" dirty="0" smtClean="0"/>
              <a:t> - </a:t>
            </a:r>
            <a:r>
              <a:rPr lang="vi-VN" sz="2800" u="sng" dirty="0" smtClean="0">
                <a:solidFill>
                  <a:srgbClr val="0070C0"/>
                </a:solidFill>
              </a:rPr>
              <a:t>Trường </a:t>
            </a:r>
            <a:r>
              <a:rPr lang="vi-VN" sz="2800" u="sng" dirty="0">
                <a:solidFill>
                  <a:srgbClr val="0070C0"/>
                </a:solidFill>
              </a:rPr>
              <a:t>Đại học Trần Đại Nghĩa (Trường Sĩ quan Kỹ thuật Quân sự):</a:t>
            </a:r>
            <a:r>
              <a:rPr lang="vi-VN" sz="2800" dirty="0"/>
              <a:t> Đào tạo sĩ quan kỹ thuật bậc đại học các chuyên ngành: Tin học, Vũ khí, Đạn, Xe quân sự và Đo lường. Thành lập năm 1978.  Trụ sở chính: quận Gò Vấp, Thành phố Hồ Chí Minh</a:t>
            </a:r>
            <a:endParaRPr lang="en-US" sz="2800" dirty="0"/>
          </a:p>
        </p:txBody>
      </p:sp>
      <p:sp>
        <p:nvSpPr>
          <p:cNvPr id="5" name="Content Placeholder 4"/>
          <p:cNvSpPr>
            <a:spLocks noGrp="1"/>
          </p:cNvSpPr>
          <p:nvPr>
            <p:ph sz="half" idx="1"/>
          </p:nvPr>
        </p:nvSpPr>
        <p:spPr/>
        <p:txBody>
          <a:bodyPr/>
          <a:lstStyle/>
          <a:p>
            <a:endParaRPr lang="en-US"/>
          </a:p>
        </p:txBody>
      </p:sp>
      <p:sp>
        <p:nvSpPr>
          <p:cNvPr id="6" name="Content Placeholder 5"/>
          <p:cNvSpPr>
            <a:spLocks noGrp="1"/>
          </p:cNvSpPr>
          <p:nvPr>
            <p:ph sz="half" idx="2"/>
          </p:nvPr>
        </p:nvSpPr>
        <p:spPr/>
        <p:txBody>
          <a:bodyPr/>
          <a:lstStyle/>
          <a:p>
            <a:endParaRPr lang="en-US"/>
          </a:p>
        </p:txBody>
      </p:sp>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533400"/>
            <a:ext cx="6096000" cy="707886"/>
          </a:xfrm>
          <a:prstGeom prst="rect">
            <a:avLst/>
          </a:prstGeom>
        </p:spPr>
        <p:txBody>
          <a:bodyPr wrap="square">
            <a:spAutoFit/>
          </a:bodyPr>
          <a:lstStyle/>
          <a:p>
            <a:r>
              <a:rPr lang="vi-VN" sz="4000" b="1" dirty="0">
                <a:solidFill>
                  <a:srgbClr val="0070C0"/>
                </a:solidFill>
              </a:rPr>
              <a:t>C) </a:t>
            </a:r>
            <a:r>
              <a:rPr lang="vi-VN" sz="4000" b="1" u="sng" dirty="0">
                <a:solidFill>
                  <a:srgbClr val="0070C0"/>
                </a:solidFill>
              </a:rPr>
              <a:t>Các trường còn </a:t>
            </a:r>
            <a:r>
              <a:rPr lang="vi-VN" sz="4000" b="1" u="sng" dirty="0" smtClean="0">
                <a:solidFill>
                  <a:srgbClr val="0070C0"/>
                </a:solidFill>
              </a:rPr>
              <a:t>lại</a:t>
            </a:r>
            <a:r>
              <a:rPr lang="en-US" sz="4000" b="1" u="sng" dirty="0" smtClean="0">
                <a:solidFill>
                  <a:srgbClr val="0070C0"/>
                </a:solidFill>
              </a:rPr>
              <a:t>:</a:t>
            </a:r>
            <a:endParaRPr lang="vi-VN" sz="4000" b="1" u="sng" dirty="0">
              <a:solidFill>
                <a:srgbClr val="0070C0"/>
              </a:solidFill>
            </a:endParaRPr>
          </a:p>
        </p:txBody>
      </p:sp>
      <p:pic>
        <p:nvPicPr>
          <p:cNvPr id="4" name="Picture 3"/>
          <p:cNvPicPr>
            <a:picLocks noChangeAspect="1"/>
          </p:cNvPicPr>
          <p:nvPr/>
        </p:nvPicPr>
        <p:blipFill>
          <a:blip r:embed="rId2"/>
          <a:stretch>
            <a:fillRect/>
          </a:stretch>
        </p:blipFill>
        <p:spPr>
          <a:xfrm>
            <a:off x="152400" y="1779448"/>
            <a:ext cx="4495800" cy="3554552"/>
          </a:xfrm>
          <a:prstGeom prst="rect">
            <a:avLst/>
          </a:prstGeom>
        </p:spPr>
      </p:pic>
      <p:pic>
        <p:nvPicPr>
          <p:cNvPr id="5" name="Picture 4"/>
          <p:cNvPicPr>
            <a:picLocks noChangeAspect="1"/>
          </p:cNvPicPr>
          <p:nvPr/>
        </p:nvPicPr>
        <p:blipFill>
          <a:blip r:embed="rId3"/>
          <a:stretch>
            <a:fillRect/>
          </a:stretch>
        </p:blipFill>
        <p:spPr>
          <a:xfrm>
            <a:off x="4735174" y="1802214"/>
            <a:ext cx="4332626" cy="3531786"/>
          </a:xfrm>
          <a:prstGeom prst="rect">
            <a:avLst/>
          </a:prstGeom>
        </p:spPr>
      </p:pic>
      <p:sp>
        <p:nvSpPr>
          <p:cNvPr id="6" name="TextBox 5"/>
          <p:cNvSpPr txBox="1"/>
          <p:nvPr/>
        </p:nvSpPr>
        <p:spPr>
          <a:xfrm>
            <a:off x="152400" y="5687496"/>
            <a:ext cx="8915400" cy="523220"/>
          </a:xfrm>
          <a:prstGeom prst="rect">
            <a:avLst/>
          </a:prstGeom>
          <a:noFill/>
        </p:spPr>
        <p:txBody>
          <a:bodyPr wrap="square" rtlCol="0">
            <a:spAutoFit/>
          </a:bodyPr>
          <a:lstStyle/>
          <a:p>
            <a:pPr algn="ctr"/>
            <a:r>
              <a:rPr lang="en-US" sz="2800" b="1" dirty="0" smtClean="0"/>
              <a:t>Trường Cao đẳng Công nghiệp Quốc phòng</a:t>
            </a:r>
            <a:endParaRPr lang="en-US" sz="2800" b="1" dirty="0"/>
          </a:p>
        </p:txBody>
      </p:sp>
      <p:sp>
        <p:nvSpPr>
          <p:cNvPr id="7" name="Rectangle 6"/>
          <p:cNvSpPr/>
          <p:nvPr/>
        </p:nvSpPr>
        <p:spPr>
          <a:xfrm>
            <a:off x="370031" y="371234"/>
            <a:ext cx="4332626" cy="6370975"/>
          </a:xfrm>
          <a:prstGeom prst="rect">
            <a:avLst/>
          </a:prstGeom>
        </p:spPr>
        <p:txBody>
          <a:bodyPr wrap="square">
            <a:spAutoFit/>
          </a:bodyPr>
          <a:lstStyle/>
          <a:p>
            <a:r>
              <a:rPr lang="vi-VN" sz="2400" dirty="0"/>
              <a:t>- Hằng năm, một số trường quân đội có tuyển sinh nguồn từ thanh niên, học sinh, được Bộ Quốc phòng thông</a:t>
            </a:r>
          </a:p>
          <a:p>
            <a:r>
              <a:rPr lang="vi-VN" sz="2400" dirty="0"/>
              <a:t>báo trong thông tư về tuyển sinh quân sự.</a:t>
            </a:r>
          </a:p>
          <a:p>
            <a:r>
              <a:rPr lang="vi-VN" sz="2400" dirty="0"/>
              <a:t>- Thí sinh có nguyện vọng dự thi vào các trường quân đội sẽ liên hệ với ban chỉ huy quân sự quận, huyện, thị</a:t>
            </a:r>
          </a:p>
          <a:p>
            <a:r>
              <a:rPr lang="vi-VN" sz="2400" dirty="0"/>
              <a:t>xã, thành phố trực thuộc tỉnh (nơi có hộ khẩu thường trú) và tìm hiểu thông tin chi tiết trong cuốn “Những</a:t>
            </a:r>
          </a:p>
          <a:p>
            <a:r>
              <a:rPr lang="vi-VN" sz="2400" dirty="0"/>
              <a:t>điều cần biết về tuyển sinh đại học, cao đẳng” do Bộ Giáo dục và Đào tạo phát hành.</a:t>
            </a:r>
            <a:endParaRPr lang="en-US" sz="2400" dirty="0"/>
          </a:p>
        </p:txBody>
      </p:sp>
      <p:pic>
        <p:nvPicPr>
          <p:cNvPr id="8" name="Picture 7"/>
          <p:cNvPicPr>
            <a:picLocks noChangeAspect="1"/>
          </p:cNvPicPr>
          <p:nvPr/>
        </p:nvPicPr>
        <p:blipFill>
          <a:blip r:embed="rId4"/>
          <a:stretch>
            <a:fillRect/>
          </a:stretch>
        </p:blipFill>
        <p:spPr>
          <a:xfrm>
            <a:off x="4757113" y="1346922"/>
            <a:ext cx="4267200" cy="4419601"/>
          </a:xfrm>
          <a:prstGeom prst="rect">
            <a:avLst/>
          </a:prstGeom>
        </p:spPr>
      </p:pic>
    </p:spTree>
    <p:extLst>
      <p:ext uri="{BB962C8B-B14F-4D97-AF65-F5344CB8AC3E}">
        <p14:creationId xmlns:p14="http://schemas.microsoft.com/office/powerpoint/2010/main" val="1766054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ppt_x"/>
                                          </p:val>
                                        </p:tav>
                                      </p:tavLst>
                                    </p:anim>
                                    <p:anim calcmode="lin" valueType="num">
                                      <p:cBhvr additive="base">
                                        <p:cTn id="11" dur="500"/>
                                        <p:tgtEl>
                                          <p:spTgt spid="4"/>
                                        </p:tgtEl>
                                        <p:attrNameLst>
                                          <p:attrName>ppt_y</p:attrName>
                                        </p:attrNameLst>
                                      </p:cBhvr>
                                      <p:tavLst>
                                        <p:tav tm="0">
                                          <p:val>
                                            <p:strVal val="ppt_y"/>
                                          </p:val>
                                        </p:tav>
                                        <p:tav tm="100000">
                                          <p:val>
                                            <p:strVal val="1+ppt_h/2"/>
                                          </p:val>
                                        </p:tav>
                                      </p:tavLst>
                                    </p:anim>
                                    <p:set>
                                      <p:cBhvr>
                                        <p:cTn id="12" dur="1" fill="hold">
                                          <p:stCondLst>
                                            <p:cond delay="499"/>
                                          </p:stCondLst>
                                        </p:cTn>
                                        <p:tgtEl>
                                          <p:spTgt spid="4"/>
                                        </p:tgtEl>
                                        <p:attrNameLst>
                                          <p:attrName>style.visibility</p:attrName>
                                        </p:attrNameLst>
                                      </p:cBhvr>
                                      <p:to>
                                        <p:strVal val="hidden"/>
                                      </p:to>
                                    </p:set>
                                  </p:childTnLst>
                                </p:cTn>
                              </p:par>
                              <p:par>
                                <p:cTn id="13" presetID="42" presetClass="exit" presetSubtype="0" fill="hold" nodeType="withEffect">
                                  <p:stCondLst>
                                    <p:cond delay="0"/>
                                  </p:stCondLst>
                                  <p:childTnLst>
                                    <p:animEffect transition="out" filter="fade">
                                      <p:cBhvr>
                                        <p:cTn id="14" dur="1000"/>
                                        <p:tgtEl>
                                          <p:spTgt spid="5"/>
                                        </p:tgtEl>
                                      </p:cBhvr>
                                    </p:animEffect>
                                    <p:anim calcmode="lin" valueType="num">
                                      <p:cBhvr>
                                        <p:cTn id="15" dur="1000"/>
                                        <p:tgtEl>
                                          <p:spTgt spid="5"/>
                                        </p:tgtEl>
                                        <p:attrNameLst>
                                          <p:attrName>ppt_x</p:attrName>
                                        </p:attrNameLst>
                                      </p:cBhvr>
                                      <p:tavLst>
                                        <p:tav tm="0">
                                          <p:val>
                                            <p:strVal val="ppt_x"/>
                                          </p:val>
                                        </p:tav>
                                        <p:tav tm="100000">
                                          <p:val>
                                            <p:strVal val="ppt_x"/>
                                          </p:val>
                                        </p:tav>
                                      </p:tavLst>
                                    </p:anim>
                                    <p:anim calcmode="lin" valueType="num">
                                      <p:cBhvr>
                                        <p:cTn id="16" dur="1000"/>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par>
                                <p:cTn id="18" presetID="2" presetClass="exit" presetSubtype="4" fill="hold" grpId="0" nodeType="withEffect">
                                  <p:stCondLst>
                                    <p:cond delay="0"/>
                                  </p:stCondLst>
                                  <p:childTnLst>
                                    <p:anim calcmode="lin" valueType="num">
                                      <p:cBhvr additive="base">
                                        <p:cTn id="19" dur="500"/>
                                        <p:tgtEl>
                                          <p:spTgt spid="6"/>
                                        </p:tgtEl>
                                        <p:attrNameLst>
                                          <p:attrName>ppt_x</p:attrName>
                                        </p:attrNameLst>
                                      </p:cBhvr>
                                      <p:tavLst>
                                        <p:tav tm="0">
                                          <p:val>
                                            <p:strVal val="ppt_x"/>
                                          </p:val>
                                        </p:tav>
                                        <p:tav tm="100000">
                                          <p:val>
                                            <p:strVal val="ppt_x"/>
                                          </p:val>
                                        </p:tav>
                                      </p:tavLst>
                                    </p:anim>
                                    <p:anim calcmode="lin" valueType="num">
                                      <p:cBhvr additive="base">
                                        <p:cTn id="20" dur="500"/>
                                        <p:tgtEl>
                                          <p:spTgt spid="6"/>
                                        </p:tgtEl>
                                        <p:attrNameLst>
                                          <p:attrName>ppt_y</p:attrName>
                                        </p:attrNameLst>
                                      </p:cBhvr>
                                      <p:tavLst>
                                        <p:tav tm="0">
                                          <p:val>
                                            <p:strVal val="ppt_y"/>
                                          </p:val>
                                        </p:tav>
                                        <p:tav tm="100000">
                                          <p:val>
                                            <p:strVal val="1+ppt_h/2"/>
                                          </p:val>
                                        </p:tav>
                                      </p:tavLst>
                                    </p:anim>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7ECCBC8-831A-4D98-ACB0-C8653B1F46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02" y="0"/>
            <a:ext cx="9151502" cy="6858000"/>
          </a:xfrm>
          <a:prstGeom prst="rect">
            <a:avLst/>
          </a:prstGeom>
        </p:spPr>
      </p:pic>
      <p:pic>
        <p:nvPicPr>
          <p:cNvPr id="7" name="Picture 6">
            <a:extLst>
              <a:ext uri="{FF2B5EF4-FFF2-40B4-BE49-F238E27FC236}">
                <a16:creationId xmlns:a16="http://schemas.microsoft.com/office/drawing/2014/main" id="{C7593E1B-5FC0-44F6-9131-81F89692E7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025" y="1532813"/>
            <a:ext cx="2890299" cy="3976568"/>
          </a:xfrm>
          <a:prstGeom prst="rect">
            <a:avLst/>
          </a:prstGeom>
        </p:spPr>
      </p:pic>
      <p:pic>
        <p:nvPicPr>
          <p:cNvPr id="9" name="Picture 8">
            <a:extLst>
              <a:ext uri="{FF2B5EF4-FFF2-40B4-BE49-F238E27FC236}">
                <a16:creationId xmlns:a16="http://schemas.microsoft.com/office/drawing/2014/main" id="{94301D85-EE01-4ABC-A0A4-A0ECC6332D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7975" y="1301889"/>
            <a:ext cx="5315000" cy="1749283"/>
          </a:xfrm>
          <a:prstGeom prst="rect">
            <a:avLst/>
          </a:prstGeom>
        </p:spPr>
      </p:pic>
      <p:pic>
        <p:nvPicPr>
          <p:cNvPr id="11" name="Picture 10">
            <a:hlinkClick r:id="" action="ppaction://hlinkshowjump?jump=nextslide"/>
            <a:extLst>
              <a:ext uri="{FF2B5EF4-FFF2-40B4-BE49-F238E27FC236}">
                <a16:creationId xmlns:a16="http://schemas.microsoft.com/office/drawing/2014/main" id="{A152F28D-03D3-4D6D-AC5E-DF195FFC53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26743" y="3232296"/>
            <a:ext cx="1470605" cy="557390"/>
          </a:xfrm>
          <a:prstGeom prst="rect">
            <a:avLst/>
          </a:prstGeom>
        </p:spPr>
      </p:pic>
      <p:pic>
        <p:nvPicPr>
          <p:cNvPr id="15" name="Picture 14">
            <a:extLst>
              <a:ext uri="{FF2B5EF4-FFF2-40B4-BE49-F238E27FC236}">
                <a16:creationId xmlns:a16="http://schemas.microsoft.com/office/drawing/2014/main" id="{FC07CF22-6672-4498-8851-81F6565186E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77217" y="3927828"/>
            <a:ext cx="1046315" cy="717153"/>
          </a:xfrm>
          <a:prstGeom prst="rect">
            <a:avLst/>
          </a:prstGeom>
        </p:spPr>
      </p:pic>
      <p:pic>
        <p:nvPicPr>
          <p:cNvPr id="13" name="Picture 12">
            <a:extLst>
              <a:ext uri="{FF2B5EF4-FFF2-40B4-BE49-F238E27FC236}">
                <a16:creationId xmlns:a16="http://schemas.microsoft.com/office/drawing/2014/main" id="{9832F191-A93B-4162-A1C5-2871D89441C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85018" y="4479262"/>
            <a:ext cx="1470605" cy="440545"/>
          </a:xfrm>
          <a:prstGeom prst="rect">
            <a:avLst/>
          </a:prstGeom>
        </p:spPr>
      </p:pic>
      <p:pic>
        <p:nvPicPr>
          <p:cNvPr id="30" name="Picture 29">
            <a:extLst>
              <a:ext uri="{FF2B5EF4-FFF2-40B4-BE49-F238E27FC236}">
                <a16:creationId xmlns:a16="http://schemas.microsoft.com/office/drawing/2014/main" id="{8A7D66EB-DE69-450F-AACE-76724516B5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64433" y="3927828"/>
            <a:ext cx="1046315" cy="717153"/>
          </a:xfrm>
          <a:prstGeom prst="rect">
            <a:avLst/>
          </a:prstGeom>
        </p:spPr>
      </p:pic>
      <p:pic>
        <p:nvPicPr>
          <p:cNvPr id="31" name="Picture 30">
            <a:extLst>
              <a:ext uri="{FF2B5EF4-FFF2-40B4-BE49-F238E27FC236}">
                <a16:creationId xmlns:a16="http://schemas.microsoft.com/office/drawing/2014/main" id="{6C5084A8-4F6A-44D2-8A63-8D472DE3060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2235" y="4479262"/>
            <a:ext cx="1470605" cy="440545"/>
          </a:xfrm>
          <a:prstGeom prst="rect">
            <a:avLst/>
          </a:prstGeom>
        </p:spPr>
      </p:pic>
      <p:pic>
        <p:nvPicPr>
          <p:cNvPr id="33" name="Picture 32">
            <a:extLst>
              <a:ext uri="{FF2B5EF4-FFF2-40B4-BE49-F238E27FC236}">
                <a16:creationId xmlns:a16="http://schemas.microsoft.com/office/drawing/2014/main" id="{F113C126-8C84-41DD-A5FB-ACFD79D63D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46778" y="4652987"/>
            <a:ext cx="1046315" cy="717153"/>
          </a:xfrm>
          <a:prstGeom prst="rect">
            <a:avLst/>
          </a:prstGeom>
        </p:spPr>
      </p:pic>
      <p:pic>
        <p:nvPicPr>
          <p:cNvPr id="34" name="Picture 33">
            <a:extLst>
              <a:ext uri="{FF2B5EF4-FFF2-40B4-BE49-F238E27FC236}">
                <a16:creationId xmlns:a16="http://schemas.microsoft.com/office/drawing/2014/main" id="{1FBE6653-2FF3-47CF-BB70-826F504B55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54580" y="5204421"/>
            <a:ext cx="1470605" cy="440545"/>
          </a:xfrm>
          <a:prstGeom prst="rect">
            <a:avLst/>
          </a:prstGeom>
        </p:spPr>
      </p:pic>
      <p:pic>
        <p:nvPicPr>
          <p:cNvPr id="2" name="Nhac nen">
            <a:hlinkClick r:id="" action="ppaction://media"/>
            <a:extLst>
              <a:ext uri="{FF2B5EF4-FFF2-40B4-BE49-F238E27FC236}">
                <a16:creationId xmlns:a16="http://schemas.microsoft.com/office/drawing/2014/main" id="{C23B07A0-9676-4F48-8D2E-FD04E7F8BFD4}"/>
              </a:ext>
            </a:extLst>
          </p:cNvPr>
          <p:cNvPicPr>
            <a:picLocks noChangeAspect="1"/>
          </p:cNvPicPr>
          <p:nvPr>
            <a:audioFile r:link="rId1"/>
            <p:extLst>
              <p:ext uri="{DAA4B4D4-6D71-4841-9C94-3DE7FCFB9230}">
                <p14:media xmlns:p14="http://schemas.microsoft.com/office/powerpoint/2010/main" r:embed="rId2">
                  <p14:trim st="33751" end="29864.3125"/>
                </p14:media>
              </p:ext>
            </p:extLst>
          </p:nvPr>
        </p:nvPicPr>
        <p:blipFill>
          <a:blip r:embed="rId11"/>
          <a:stretch>
            <a:fillRect/>
          </a:stretch>
        </p:blipFill>
        <p:spPr>
          <a:xfrm>
            <a:off x="-950254" y="4809697"/>
            <a:ext cx="365522" cy="365522"/>
          </a:xfrm>
          <a:prstGeom prst="rect">
            <a:avLst/>
          </a:prstGeom>
        </p:spPr>
      </p:pic>
      <p:pic>
        <p:nvPicPr>
          <p:cNvPr id="16" name="Picture 15">
            <a:extLst>
              <a:ext uri="{FF2B5EF4-FFF2-40B4-BE49-F238E27FC236}">
                <a16:creationId xmlns:a16="http://schemas.microsoft.com/office/drawing/2014/main" id="{5928C8E1-4AB8-4A41-87EE-B146A8D27D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52362" y="5294005"/>
            <a:ext cx="571962" cy="574752"/>
          </a:xfrm>
          <a:prstGeom prst="rect">
            <a:avLst/>
          </a:prstGeom>
        </p:spPr>
      </p:pic>
      <p:pic>
        <p:nvPicPr>
          <p:cNvPr id="27" name="Picture 26">
            <a:extLst>
              <a:ext uri="{FF2B5EF4-FFF2-40B4-BE49-F238E27FC236}">
                <a16:creationId xmlns:a16="http://schemas.microsoft.com/office/drawing/2014/main" id="{E266C20F-5BAD-4302-936E-2319683704D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6791" y="4633881"/>
            <a:ext cx="1046315" cy="717153"/>
          </a:xfrm>
          <a:prstGeom prst="rect">
            <a:avLst/>
          </a:prstGeom>
        </p:spPr>
      </p:pic>
      <p:pic>
        <p:nvPicPr>
          <p:cNvPr id="28" name="Picture 27">
            <a:extLst>
              <a:ext uri="{FF2B5EF4-FFF2-40B4-BE49-F238E27FC236}">
                <a16:creationId xmlns:a16="http://schemas.microsoft.com/office/drawing/2014/main" id="{2E4DF13A-C76E-440A-8FA3-A4407A442A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14593" y="5185315"/>
            <a:ext cx="1470605" cy="440545"/>
          </a:xfrm>
          <a:prstGeom prst="rect">
            <a:avLst/>
          </a:prstGeom>
        </p:spPr>
      </p:pic>
      <p:pic>
        <p:nvPicPr>
          <p:cNvPr id="10" name="Picture 9">
            <a:extLst>
              <a:ext uri="{FF2B5EF4-FFF2-40B4-BE49-F238E27FC236}">
                <a16:creationId xmlns:a16="http://schemas.microsoft.com/office/drawing/2014/main" id="{FF3F3338-918A-4A02-A719-5D95465F4A39}"/>
              </a:ext>
            </a:extLst>
          </p:cNvPr>
          <p:cNvPicPr>
            <a:picLocks noChangeAspect="1"/>
          </p:cNvPicPr>
          <p:nvPr/>
        </p:nvPicPr>
        <p:blipFill>
          <a:blip r:embed="rId13"/>
          <a:stretch>
            <a:fillRect/>
          </a:stretch>
        </p:blipFill>
        <p:spPr>
          <a:xfrm>
            <a:off x="0" y="5996181"/>
            <a:ext cx="9144000" cy="4570"/>
          </a:xfrm>
          <a:prstGeom prst="rect">
            <a:avLst/>
          </a:prstGeom>
        </p:spPr>
      </p:pic>
      <p:sp>
        <p:nvSpPr>
          <p:cNvPr id="3" name="TextBox 2">
            <a:extLst>
              <a:ext uri="{FF2B5EF4-FFF2-40B4-BE49-F238E27FC236}">
                <a16:creationId xmlns:a16="http://schemas.microsoft.com/office/drawing/2014/main" id="{5C814130-806D-4A96-9B87-64A3AD07FB4B}"/>
              </a:ext>
            </a:extLst>
          </p:cNvPr>
          <p:cNvSpPr txBox="1"/>
          <p:nvPr/>
        </p:nvSpPr>
        <p:spPr>
          <a:xfrm>
            <a:off x="-1170969" y="4422535"/>
            <a:ext cx="859531" cy="300082"/>
          </a:xfrm>
          <a:prstGeom prst="rect">
            <a:avLst/>
          </a:prstGeom>
          <a:noFill/>
        </p:spPr>
        <p:txBody>
          <a:bodyPr wrap="none" rtlCol="0">
            <a:spAutoFit/>
          </a:bodyPr>
          <a:lstStyle/>
          <a:p>
            <a:pPr defTabSz="685800"/>
            <a:r>
              <a:rPr lang="en-US" sz="1350" b="1" dirty="0" err="1">
                <a:solidFill>
                  <a:prstClr val="black"/>
                </a:solidFill>
                <a:latin typeface="Calibri" panose="020F0502020204030204"/>
              </a:rPr>
              <a:t>Nhạc</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nền</a:t>
            </a:r>
            <a:endParaRPr lang="en-US" sz="1350" b="1" dirty="0">
              <a:solidFill>
                <a:prstClr val="black"/>
              </a:solidFill>
              <a:latin typeface="Calibri" panose="020F0502020204030204"/>
            </a:endParaRPr>
          </a:p>
        </p:txBody>
      </p:sp>
    </p:spTree>
    <p:extLst>
      <p:ext uri="{BB962C8B-B14F-4D97-AF65-F5344CB8AC3E}">
        <p14:creationId xmlns:p14="http://schemas.microsoft.com/office/powerpoint/2010/main" val="246252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500"/>
                            </p:stCondLst>
                            <p:childTnLst>
                              <p:par>
                                <p:cTn id="25" presetID="32" presetClass="emph" presetSubtype="0" repeatCount="indefinite" fill="hold" nodeType="afterEffect">
                                  <p:stCondLst>
                                    <p:cond delay="0"/>
                                  </p:stCondLst>
                                  <p:childTnLst>
                                    <p:animRot by="120000">
                                      <p:cBhvr>
                                        <p:cTn id="26" dur="200" fill="hold">
                                          <p:stCondLst>
                                            <p:cond delay="0"/>
                                          </p:stCondLst>
                                        </p:cTn>
                                        <p:tgtEl>
                                          <p:spTgt spid="15"/>
                                        </p:tgtEl>
                                        <p:attrNameLst>
                                          <p:attrName>r</p:attrName>
                                        </p:attrNameLst>
                                      </p:cBhvr>
                                    </p:animRot>
                                    <p:animRot by="-240000">
                                      <p:cBhvr>
                                        <p:cTn id="27" dur="400" fill="hold">
                                          <p:stCondLst>
                                            <p:cond delay="400"/>
                                          </p:stCondLst>
                                        </p:cTn>
                                        <p:tgtEl>
                                          <p:spTgt spid="15"/>
                                        </p:tgtEl>
                                        <p:attrNameLst>
                                          <p:attrName>r</p:attrName>
                                        </p:attrNameLst>
                                      </p:cBhvr>
                                    </p:animRot>
                                    <p:animRot by="240000">
                                      <p:cBhvr>
                                        <p:cTn id="28" dur="400" fill="hold">
                                          <p:stCondLst>
                                            <p:cond delay="800"/>
                                          </p:stCondLst>
                                        </p:cTn>
                                        <p:tgtEl>
                                          <p:spTgt spid="15"/>
                                        </p:tgtEl>
                                        <p:attrNameLst>
                                          <p:attrName>r</p:attrName>
                                        </p:attrNameLst>
                                      </p:cBhvr>
                                    </p:animRot>
                                    <p:animRot by="-240000">
                                      <p:cBhvr>
                                        <p:cTn id="29" dur="400" fill="hold">
                                          <p:stCondLst>
                                            <p:cond delay="1200"/>
                                          </p:stCondLst>
                                        </p:cTn>
                                        <p:tgtEl>
                                          <p:spTgt spid="15"/>
                                        </p:tgtEl>
                                        <p:attrNameLst>
                                          <p:attrName>r</p:attrName>
                                        </p:attrNameLst>
                                      </p:cBhvr>
                                    </p:animRot>
                                    <p:animRot by="120000">
                                      <p:cBhvr>
                                        <p:cTn id="30" dur="400" fill="hold">
                                          <p:stCondLst>
                                            <p:cond delay="1600"/>
                                          </p:stCondLst>
                                        </p:cTn>
                                        <p:tgtEl>
                                          <p:spTgt spid="15"/>
                                        </p:tgtEl>
                                        <p:attrNameLst>
                                          <p:attrName>r</p:attrName>
                                        </p:attrNameLst>
                                      </p:cBhvr>
                                    </p:animRot>
                                  </p:childTnLst>
                                </p:cTn>
                              </p:par>
                              <p:par>
                                <p:cTn id="31" presetID="32" presetClass="emph" presetSubtype="0" repeatCount="indefinite" fill="hold" nodeType="withEffect">
                                  <p:stCondLst>
                                    <p:cond delay="0"/>
                                  </p:stCondLst>
                                  <p:childTnLst>
                                    <p:animRot by="120000">
                                      <p:cBhvr>
                                        <p:cTn id="32" dur="200" fill="hold">
                                          <p:stCondLst>
                                            <p:cond delay="0"/>
                                          </p:stCondLst>
                                        </p:cTn>
                                        <p:tgtEl>
                                          <p:spTgt spid="27"/>
                                        </p:tgtEl>
                                        <p:attrNameLst>
                                          <p:attrName>r</p:attrName>
                                        </p:attrNameLst>
                                      </p:cBhvr>
                                    </p:animRot>
                                    <p:animRot by="-240000">
                                      <p:cBhvr>
                                        <p:cTn id="33" dur="400" fill="hold">
                                          <p:stCondLst>
                                            <p:cond delay="400"/>
                                          </p:stCondLst>
                                        </p:cTn>
                                        <p:tgtEl>
                                          <p:spTgt spid="27"/>
                                        </p:tgtEl>
                                        <p:attrNameLst>
                                          <p:attrName>r</p:attrName>
                                        </p:attrNameLst>
                                      </p:cBhvr>
                                    </p:animRot>
                                    <p:animRot by="240000">
                                      <p:cBhvr>
                                        <p:cTn id="34" dur="400" fill="hold">
                                          <p:stCondLst>
                                            <p:cond delay="800"/>
                                          </p:stCondLst>
                                        </p:cTn>
                                        <p:tgtEl>
                                          <p:spTgt spid="27"/>
                                        </p:tgtEl>
                                        <p:attrNameLst>
                                          <p:attrName>r</p:attrName>
                                        </p:attrNameLst>
                                      </p:cBhvr>
                                    </p:animRot>
                                    <p:animRot by="-240000">
                                      <p:cBhvr>
                                        <p:cTn id="35" dur="400" fill="hold">
                                          <p:stCondLst>
                                            <p:cond delay="1200"/>
                                          </p:stCondLst>
                                        </p:cTn>
                                        <p:tgtEl>
                                          <p:spTgt spid="27"/>
                                        </p:tgtEl>
                                        <p:attrNameLst>
                                          <p:attrName>r</p:attrName>
                                        </p:attrNameLst>
                                      </p:cBhvr>
                                    </p:animRot>
                                    <p:animRot by="120000">
                                      <p:cBhvr>
                                        <p:cTn id="36" dur="400" fill="hold">
                                          <p:stCondLst>
                                            <p:cond delay="1600"/>
                                          </p:stCondLst>
                                        </p:cTn>
                                        <p:tgtEl>
                                          <p:spTgt spid="27"/>
                                        </p:tgtEl>
                                        <p:attrNameLst>
                                          <p:attrName>r</p:attrName>
                                        </p:attrNameLst>
                                      </p:cBhvr>
                                    </p:animRot>
                                  </p:childTnLst>
                                </p:cTn>
                              </p:par>
                              <p:par>
                                <p:cTn id="37" presetID="32" presetClass="emph" presetSubtype="0" repeatCount="indefinite" fill="hold" nodeType="withEffect">
                                  <p:stCondLst>
                                    <p:cond delay="0"/>
                                  </p:stCondLst>
                                  <p:childTnLst>
                                    <p:animRot by="120000">
                                      <p:cBhvr>
                                        <p:cTn id="38" dur="200" fill="hold">
                                          <p:stCondLst>
                                            <p:cond delay="0"/>
                                          </p:stCondLst>
                                        </p:cTn>
                                        <p:tgtEl>
                                          <p:spTgt spid="30"/>
                                        </p:tgtEl>
                                        <p:attrNameLst>
                                          <p:attrName>r</p:attrName>
                                        </p:attrNameLst>
                                      </p:cBhvr>
                                    </p:animRot>
                                    <p:animRot by="-240000">
                                      <p:cBhvr>
                                        <p:cTn id="39" dur="400" fill="hold">
                                          <p:stCondLst>
                                            <p:cond delay="400"/>
                                          </p:stCondLst>
                                        </p:cTn>
                                        <p:tgtEl>
                                          <p:spTgt spid="30"/>
                                        </p:tgtEl>
                                        <p:attrNameLst>
                                          <p:attrName>r</p:attrName>
                                        </p:attrNameLst>
                                      </p:cBhvr>
                                    </p:animRot>
                                    <p:animRot by="240000">
                                      <p:cBhvr>
                                        <p:cTn id="40" dur="400" fill="hold">
                                          <p:stCondLst>
                                            <p:cond delay="800"/>
                                          </p:stCondLst>
                                        </p:cTn>
                                        <p:tgtEl>
                                          <p:spTgt spid="30"/>
                                        </p:tgtEl>
                                        <p:attrNameLst>
                                          <p:attrName>r</p:attrName>
                                        </p:attrNameLst>
                                      </p:cBhvr>
                                    </p:animRot>
                                    <p:animRot by="-240000">
                                      <p:cBhvr>
                                        <p:cTn id="41" dur="400" fill="hold">
                                          <p:stCondLst>
                                            <p:cond delay="1200"/>
                                          </p:stCondLst>
                                        </p:cTn>
                                        <p:tgtEl>
                                          <p:spTgt spid="30"/>
                                        </p:tgtEl>
                                        <p:attrNameLst>
                                          <p:attrName>r</p:attrName>
                                        </p:attrNameLst>
                                      </p:cBhvr>
                                    </p:animRot>
                                    <p:animRot by="120000">
                                      <p:cBhvr>
                                        <p:cTn id="42" dur="400" fill="hold">
                                          <p:stCondLst>
                                            <p:cond delay="1600"/>
                                          </p:stCondLst>
                                        </p:cTn>
                                        <p:tgtEl>
                                          <p:spTgt spid="30"/>
                                        </p:tgtEl>
                                        <p:attrNameLst>
                                          <p:attrName>r</p:attrName>
                                        </p:attrNameLst>
                                      </p:cBhvr>
                                    </p:animRot>
                                  </p:childTnLst>
                                </p:cTn>
                              </p:par>
                              <p:par>
                                <p:cTn id="43" presetID="32" presetClass="emph" presetSubtype="0" repeatCount="indefinite" fill="hold" nodeType="withEffect">
                                  <p:stCondLst>
                                    <p:cond delay="0"/>
                                  </p:stCondLst>
                                  <p:childTnLst>
                                    <p:animRot by="120000">
                                      <p:cBhvr>
                                        <p:cTn id="44" dur="200" fill="hold">
                                          <p:stCondLst>
                                            <p:cond delay="0"/>
                                          </p:stCondLst>
                                        </p:cTn>
                                        <p:tgtEl>
                                          <p:spTgt spid="33"/>
                                        </p:tgtEl>
                                        <p:attrNameLst>
                                          <p:attrName>r</p:attrName>
                                        </p:attrNameLst>
                                      </p:cBhvr>
                                    </p:animRot>
                                    <p:animRot by="-240000">
                                      <p:cBhvr>
                                        <p:cTn id="45" dur="400" fill="hold">
                                          <p:stCondLst>
                                            <p:cond delay="400"/>
                                          </p:stCondLst>
                                        </p:cTn>
                                        <p:tgtEl>
                                          <p:spTgt spid="33"/>
                                        </p:tgtEl>
                                        <p:attrNameLst>
                                          <p:attrName>r</p:attrName>
                                        </p:attrNameLst>
                                      </p:cBhvr>
                                    </p:animRot>
                                    <p:animRot by="240000">
                                      <p:cBhvr>
                                        <p:cTn id="46" dur="400" fill="hold">
                                          <p:stCondLst>
                                            <p:cond delay="800"/>
                                          </p:stCondLst>
                                        </p:cTn>
                                        <p:tgtEl>
                                          <p:spTgt spid="33"/>
                                        </p:tgtEl>
                                        <p:attrNameLst>
                                          <p:attrName>r</p:attrName>
                                        </p:attrNameLst>
                                      </p:cBhvr>
                                    </p:animRot>
                                    <p:animRot by="-240000">
                                      <p:cBhvr>
                                        <p:cTn id="47" dur="400" fill="hold">
                                          <p:stCondLst>
                                            <p:cond delay="1200"/>
                                          </p:stCondLst>
                                        </p:cTn>
                                        <p:tgtEl>
                                          <p:spTgt spid="33"/>
                                        </p:tgtEl>
                                        <p:attrNameLst>
                                          <p:attrName>r</p:attrName>
                                        </p:attrNameLst>
                                      </p:cBhvr>
                                    </p:animRot>
                                    <p:animRot by="120000">
                                      <p:cBhvr>
                                        <p:cTn id="48" dur="400" fill="hold">
                                          <p:stCondLst>
                                            <p:cond delay="1600"/>
                                          </p:stCondLst>
                                        </p:cTn>
                                        <p:tgtEl>
                                          <p:spTgt spid="33"/>
                                        </p:tgtEl>
                                        <p:attrNameLst>
                                          <p:attrName>r</p:attrName>
                                        </p:attrNameLst>
                                      </p:cBhvr>
                                    </p:animRot>
                                  </p:childTnLst>
                                </p:cTn>
                              </p:par>
                              <p:par>
                                <p:cTn id="49" presetID="42" presetClass="path" presetSubtype="0" repeatCount="indefinite" accel="50000" decel="50000" autoRev="1" fill="hold" nodeType="withEffect">
                                  <p:stCondLst>
                                    <p:cond delay="0"/>
                                  </p:stCondLst>
                                  <p:childTnLst>
                                    <p:animMotion origin="layout" path="M 2.22045E-16 -1.48148E-6 L 2.22045E-16 0.02847 " pathEditMode="relative" rAng="0" ptsTypes="AA">
                                      <p:cBhvr>
                                        <p:cTn id="50" dur="1000" fill="hold"/>
                                        <p:tgtEl>
                                          <p:spTgt spid="9"/>
                                        </p:tgtEl>
                                        <p:attrNameLst>
                                          <p:attrName>ppt_x</p:attrName>
                                          <p:attrName>ppt_y</p:attrName>
                                        </p:attrNameLst>
                                      </p:cBhvr>
                                      <p:rCtr x="0" y="1412"/>
                                    </p:animMotion>
                                  </p:childTnLst>
                                </p:cTn>
                              </p:par>
                              <p:par>
                                <p:cTn id="51" presetID="42" presetClass="path" presetSubtype="0" repeatCount="indefinite" accel="50000" decel="50000" autoRev="1" fill="hold" nodeType="withEffect">
                                  <p:stCondLst>
                                    <p:cond delay="0"/>
                                  </p:stCondLst>
                                  <p:childTnLst>
                                    <p:animMotion origin="layout" path="M 2.22045E-16 -1.48148E-6 L 2.22045E-16 0.02847 " pathEditMode="relative" rAng="0" ptsTypes="AA">
                                      <p:cBhvr>
                                        <p:cTn id="52" dur="1000" fill="hold"/>
                                        <p:tgtEl>
                                          <p:spTgt spid="11"/>
                                        </p:tgtEl>
                                        <p:attrNameLst>
                                          <p:attrName>ppt_x</p:attrName>
                                          <p:attrName>ppt_y</p:attrName>
                                        </p:attrNameLst>
                                      </p:cBhvr>
                                      <p:rCtr x="0" y="1412"/>
                                    </p:animMotion>
                                  </p:childTnLst>
                                </p:cTn>
                              </p:par>
                            </p:childTnLst>
                          </p:cTn>
                        </p:par>
                        <p:par>
                          <p:cTn id="53" fill="hold">
                            <p:stCondLst>
                              <p:cond delay="2500"/>
                            </p:stCondLst>
                            <p:childTnLst>
                              <p:par>
                                <p:cTn id="54" presetID="1" presetClass="mediacall" presetSubtype="0" fill="hold" nodeType="afterEffect">
                                  <p:stCondLst>
                                    <p:cond delay="0"/>
                                  </p:stCondLst>
                                  <p:childTnLst>
                                    <p:cmd type="call" cmd="playFrom(0.0)">
                                      <p:cBhvr>
                                        <p:cTn id="55"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4634" numSld="999">
                <p:cTn id="56" repeatCount="indefinite" fill="hold" display="0">
                  <p:stCondLst>
                    <p:cond delay="indefinite"/>
                  </p:stCondLst>
                  <p:endCondLst>
                    <p:cond evt="onStopAudio" delay="0">
                      <p:tgtEl>
                        <p:sldTgt/>
                      </p:tgtEl>
                    </p:cond>
                  </p:endCondLst>
                </p:cTn>
                <p:tgtEl>
                  <p:spTgt spid="2"/>
                </p:tgtEl>
              </p:cMediaNode>
            </p:audio>
            <p:seq concurrent="1" nextAc="seek">
              <p:cTn id="57" restart="whenNotActive" fill="hold" evtFilter="cancelBubble" nodeType="interactiveSeq">
                <p:stCondLst>
                  <p:cond evt="onClick" delay="0">
                    <p:tgtEl>
                      <p:spTgt spid="16"/>
                    </p:tgtEl>
                  </p:cond>
                </p:stCondLst>
                <p:endSync evt="end" delay="0">
                  <p:rtn val="all"/>
                </p:endSync>
                <p:childTnLst>
                  <p:par>
                    <p:cTn id="58" fill="hold">
                      <p:stCondLst>
                        <p:cond delay="0"/>
                      </p:stCondLst>
                      <p:childTnLst>
                        <p:par>
                          <p:cTn id="59" fill="hold">
                            <p:stCondLst>
                              <p:cond delay="0"/>
                            </p:stCondLst>
                            <p:childTnLst>
                              <p:par>
                                <p:cTn id="60" presetID="26" presetClass="emph" presetSubtype="0" fill="hold" nodeType="clickEffect">
                                  <p:stCondLst>
                                    <p:cond delay="0"/>
                                  </p:stCondLst>
                                  <p:childTnLst>
                                    <p:animEffect transition="out" filter="fade">
                                      <p:cBhvr>
                                        <p:cTn id="61" dur="500" tmFilter="0, 0; .2, .5; .8, .5; 1, 0"/>
                                        <p:tgtEl>
                                          <p:spTgt spid="16"/>
                                        </p:tgtEl>
                                      </p:cBhvr>
                                    </p:animEffect>
                                    <p:animScale>
                                      <p:cBhvr>
                                        <p:cTn id="62" dur="250" autoRev="1" fill="hold"/>
                                        <p:tgtEl>
                                          <p:spTgt spid="16"/>
                                        </p:tgtEl>
                                      </p:cBhvr>
                                      <p:by x="105000" y="105000"/>
                                    </p:animScale>
                                  </p:childTnLst>
                                </p:cTn>
                              </p:par>
                              <p:par>
                                <p:cTn id="63" presetID="3" presetClass="mediacall" presetSubtype="0" fill="hold" nodeType="withEffect">
                                  <p:stCondLst>
                                    <p:cond delay="0"/>
                                  </p:stCondLst>
                                  <p:childTnLst>
                                    <p:cmd type="call" cmd="stop">
                                      <p:cBhvr>
                                        <p:cTn id="64" dur="1" fill="hold"/>
                                        <p:tgtEl>
                                          <p:spTgt spid="2"/>
                                        </p:tgtEl>
                                      </p:cBhvr>
                                    </p:cmd>
                                  </p:childTnLst>
                                </p:cTn>
                              </p:par>
                            </p:childTnLst>
                          </p:cTn>
                        </p:par>
                      </p:childTnLst>
                    </p:cTn>
                  </p:par>
                  <p:par>
                    <p:cTn id="65" fill="hold">
                      <p:stCondLst>
                        <p:cond delay="indefinite"/>
                      </p:stCondLst>
                      <p:childTnLst>
                        <p:par>
                          <p:cTn id="66" fill="hold">
                            <p:stCondLst>
                              <p:cond delay="0"/>
                            </p:stCondLst>
                            <p:childTnLst>
                              <p:par>
                                <p:cTn id="67" presetID="26" presetClass="emph" presetSubtype="0" fill="hold" nodeType="clickEffect">
                                  <p:stCondLst>
                                    <p:cond delay="0"/>
                                  </p:stCondLst>
                                  <p:childTnLst>
                                    <p:animEffect transition="out" filter="fade">
                                      <p:cBhvr>
                                        <p:cTn id="68" dur="500" tmFilter="0, 0; .2, .5; .8, .5; 1, 0"/>
                                        <p:tgtEl>
                                          <p:spTgt spid="16"/>
                                        </p:tgtEl>
                                      </p:cBhvr>
                                    </p:animEffect>
                                    <p:animScale>
                                      <p:cBhvr>
                                        <p:cTn id="69" dur="250" autoRev="1" fill="hold"/>
                                        <p:tgtEl>
                                          <p:spTgt spid="16"/>
                                        </p:tgtEl>
                                      </p:cBhvr>
                                      <p:by x="105000" y="105000"/>
                                    </p:animScale>
                                  </p:childTnLst>
                                </p:cTn>
                              </p:par>
                              <p:par>
                                <p:cTn id="70" presetID="1" presetClass="mediacall" presetSubtype="0" fill="hold" nodeType="withEffect">
                                  <p:stCondLst>
                                    <p:cond delay="0"/>
                                  </p:stCondLst>
                                  <p:childTnLst>
                                    <p:cmd type="call" cmd="playFrom(0.0)">
                                      <p:cBhvr>
                                        <p:cTn id="71" dur="1" fill="hold"/>
                                        <p:tgtEl>
                                          <p:spTgt spid="2"/>
                                        </p:tgtEl>
                                      </p:cBhvr>
                                    </p:cmd>
                                  </p:childTnLst>
                                </p:cTn>
                              </p:par>
                            </p:childTnLst>
                          </p:cTn>
                        </p:par>
                      </p:childTnLst>
                    </p:cTn>
                  </p:par>
                </p:childTnLst>
              </p:cTn>
              <p:nextCondLst>
                <p:cond evt="onClick" delay="0">
                  <p:tgtEl>
                    <p:spTgt spid="1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CA96DE-78A4-4D71-9018-4AC46FF435DE}"/>
              </a:ext>
            </a:extLst>
          </p:cNvPr>
          <p:cNvPicPr>
            <a:picLocks noChangeAspect="1"/>
          </p:cNvPicPr>
          <p:nvPr/>
        </p:nvPicPr>
        <p:blipFill>
          <a:blip r:embed="rId8"/>
          <a:stretch>
            <a:fillRect/>
          </a:stretch>
        </p:blipFill>
        <p:spPr>
          <a:xfrm>
            <a:off x="3835" y="111676"/>
            <a:ext cx="9151502" cy="6536787"/>
          </a:xfrm>
          <a:prstGeom prst="rect">
            <a:avLst/>
          </a:prstGeom>
        </p:spPr>
      </p:pic>
      <p:pic>
        <p:nvPicPr>
          <p:cNvPr id="33" name="Picture 32">
            <a:extLst>
              <a:ext uri="{FF2B5EF4-FFF2-40B4-BE49-F238E27FC236}">
                <a16:creationId xmlns:a16="http://schemas.microsoft.com/office/drawing/2014/main" id="{734ECCA8-0C93-4070-BC07-21CD5B1A208E}"/>
              </a:ext>
            </a:extLst>
          </p:cNvPr>
          <p:cNvPicPr>
            <a:picLocks noChangeAspect="1"/>
          </p:cNvPicPr>
          <p:nvPr/>
        </p:nvPicPr>
        <p:blipFill>
          <a:blip r:embed="rId9"/>
          <a:stretch>
            <a:fillRect/>
          </a:stretch>
        </p:blipFill>
        <p:spPr>
          <a:xfrm>
            <a:off x="13855" y="111676"/>
            <a:ext cx="9144000" cy="6531428"/>
          </a:xfrm>
          <a:prstGeom prst="rect">
            <a:avLst/>
          </a:prstGeom>
        </p:spPr>
      </p:pic>
      <p:pic>
        <p:nvPicPr>
          <p:cNvPr id="4" name="Picture 3">
            <a:extLst>
              <a:ext uri="{FF2B5EF4-FFF2-40B4-BE49-F238E27FC236}">
                <a16:creationId xmlns:a16="http://schemas.microsoft.com/office/drawing/2014/main" id="{BDC1A603-354F-435D-AEB7-58626DEC55F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502" y="153046"/>
            <a:ext cx="9151502" cy="6535951"/>
          </a:xfrm>
          <a:prstGeom prst="rect">
            <a:avLst/>
          </a:prstGeom>
        </p:spPr>
      </p:pic>
      <p:pic>
        <p:nvPicPr>
          <p:cNvPr id="21" name="Picture 20">
            <a:extLst>
              <a:ext uri="{FF2B5EF4-FFF2-40B4-BE49-F238E27FC236}">
                <a16:creationId xmlns:a16="http://schemas.microsoft.com/office/drawing/2014/main" id="{101CE774-744F-4C7A-9955-F73491C34842}"/>
              </a:ext>
            </a:extLst>
          </p:cNvPr>
          <p:cNvPicPr>
            <a:picLocks noChangeAspect="1"/>
          </p:cNvPicPr>
          <p:nvPr/>
        </p:nvPicPr>
        <p:blipFill>
          <a:blip r:embed="rId11"/>
          <a:stretch>
            <a:fillRect/>
          </a:stretch>
        </p:blipFill>
        <p:spPr>
          <a:xfrm>
            <a:off x="4622231" y="4769235"/>
            <a:ext cx="1010500" cy="727011"/>
          </a:xfrm>
          <a:prstGeom prst="rect">
            <a:avLst/>
          </a:prstGeom>
        </p:spPr>
      </p:pic>
      <p:pic>
        <p:nvPicPr>
          <p:cNvPr id="20" name="Picture 19">
            <a:extLst>
              <a:ext uri="{FF2B5EF4-FFF2-40B4-BE49-F238E27FC236}">
                <a16:creationId xmlns:a16="http://schemas.microsoft.com/office/drawing/2014/main" id="{DB788A32-C95B-4003-9294-ED973E5BF647}"/>
              </a:ext>
            </a:extLst>
          </p:cNvPr>
          <p:cNvPicPr>
            <a:picLocks noChangeAspect="1"/>
          </p:cNvPicPr>
          <p:nvPr/>
        </p:nvPicPr>
        <p:blipFill>
          <a:blip r:embed="rId12"/>
          <a:stretch>
            <a:fillRect/>
          </a:stretch>
        </p:blipFill>
        <p:spPr>
          <a:xfrm>
            <a:off x="3405480" y="4769236"/>
            <a:ext cx="1010500" cy="722438"/>
          </a:xfrm>
          <a:prstGeom prst="rect">
            <a:avLst/>
          </a:prstGeom>
        </p:spPr>
      </p:pic>
      <p:pic>
        <p:nvPicPr>
          <p:cNvPr id="15" name="Picture 14">
            <a:extLst>
              <a:ext uri="{FF2B5EF4-FFF2-40B4-BE49-F238E27FC236}">
                <a16:creationId xmlns:a16="http://schemas.microsoft.com/office/drawing/2014/main" id="{C9D7EF65-CD86-4DEA-82CE-78B4750B4F6D}"/>
              </a:ext>
            </a:extLst>
          </p:cNvPr>
          <p:cNvPicPr>
            <a:picLocks noChangeAspect="1"/>
          </p:cNvPicPr>
          <p:nvPr/>
        </p:nvPicPr>
        <p:blipFill>
          <a:blip r:embed="rId13"/>
          <a:stretch>
            <a:fillRect/>
          </a:stretch>
        </p:blipFill>
        <p:spPr>
          <a:xfrm>
            <a:off x="4622231" y="3148319"/>
            <a:ext cx="1010500" cy="727011"/>
          </a:xfrm>
          <a:prstGeom prst="rect">
            <a:avLst/>
          </a:prstGeom>
        </p:spPr>
      </p:pic>
      <p:pic>
        <p:nvPicPr>
          <p:cNvPr id="2" name="Picture 1">
            <a:extLst>
              <a:ext uri="{FF2B5EF4-FFF2-40B4-BE49-F238E27FC236}">
                <a16:creationId xmlns:a16="http://schemas.microsoft.com/office/drawing/2014/main" id="{CD62D86A-FAC6-4AAB-B7AD-13AF6333299A}"/>
              </a:ext>
            </a:extLst>
          </p:cNvPr>
          <p:cNvPicPr>
            <a:picLocks noChangeAspect="1"/>
          </p:cNvPicPr>
          <p:nvPr/>
        </p:nvPicPr>
        <p:blipFill>
          <a:blip r:embed="rId14"/>
          <a:stretch>
            <a:fillRect/>
          </a:stretch>
        </p:blipFill>
        <p:spPr>
          <a:xfrm>
            <a:off x="3405480" y="3148319"/>
            <a:ext cx="1010500" cy="727011"/>
          </a:xfrm>
          <a:prstGeom prst="rect">
            <a:avLst/>
          </a:prstGeom>
        </p:spPr>
      </p:pic>
      <p:cxnSp>
        <p:nvCxnSpPr>
          <p:cNvPr id="6" name="Straight Connector 5">
            <a:extLst>
              <a:ext uri="{FF2B5EF4-FFF2-40B4-BE49-F238E27FC236}">
                <a16:creationId xmlns:a16="http://schemas.microsoft.com/office/drawing/2014/main" id="{3EF2F97A-9E2C-4C1B-9BA8-A29231423BAA}"/>
              </a:ext>
            </a:extLst>
          </p:cNvPr>
          <p:cNvCxnSpPr>
            <a:cxnSpLocks/>
          </p:cNvCxnSpPr>
          <p:nvPr/>
        </p:nvCxnSpPr>
        <p:spPr>
          <a:xfrm>
            <a:off x="0" y="85725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3EFA8F-B9A1-4EA9-B52E-B89080D535F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05627" y="5287954"/>
            <a:ext cx="1603606" cy="2206294"/>
          </a:xfrm>
          <a:prstGeom prst="rect">
            <a:avLst/>
          </a:prstGeom>
        </p:spPr>
      </p:pic>
      <p:pic>
        <p:nvPicPr>
          <p:cNvPr id="12" name="Picture 11">
            <a:extLst>
              <a:ext uri="{FF2B5EF4-FFF2-40B4-BE49-F238E27FC236}">
                <a16:creationId xmlns:a16="http://schemas.microsoft.com/office/drawing/2014/main" id="{DBC6A1B7-E8F3-46D7-A22A-84F8AB3A969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81637" y="3671610"/>
            <a:ext cx="877141" cy="1097626"/>
          </a:xfrm>
          <a:prstGeom prst="rect">
            <a:avLst/>
          </a:prstGeom>
        </p:spPr>
      </p:pic>
      <p:grpSp>
        <p:nvGrpSpPr>
          <p:cNvPr id="16" name="Group 15">
            <a:extLst>
              <a:ext uri="{FF2B5EF4-FFF2-40B4-BE49-F238E27FC236}">
                <a16:creationId xmlns:a16="http://schemas.microsoft.com/office/drawing/2014/main" id="{2125B487-0096-4B93-AE2A-35F664CA4945}"/>
              </a:ext>
            </a:extLst>
          </p:cNvPr>
          <p:cNvGrpSpPr/>
          <p:nvPr/>
        </p:nvGrpSpPr>
        <p:grpSpPr>
          <a:xfrm>
            <a:off x="305441" y="2706030"/>
            <a:ext cx="3305837" cy="1397956"/>
            <a:chOff x="407254" y="2465040"/>
            <a:chExt cx="4407783" cy="1863941"/>
          </a:xfrm>
        </p:grpSpPr>
        <p:sp>
          <p:nvSpPr>
            <p:cNvPr id="26" name="Freeform: Shape 25">
              <a:extLst>
                <a:ext uri="{FF2B5EF4-FFF2-40B4-BE49-F238E27FC236}">
                  <a16:creationId xmlns:a16="http://schemas.microsoft.com/office/drawing/2014/main" id="{DE107CBF-D45A-4821-9AF9-91E811B920BF}"/>
                </a:ext>
              </a:extLst>
            </p:cNvPr>
            <p:cNvSpPr/>
            <p:nvPr/>
          </p:nvSpPr>
          <p:spPr>
            <a:xfrm flipH="1">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dirty="0">
                <a:solidFill>
                  <a:prstClr val="white"/>
                </a:solidFill>
                <a:latin typeface="Calibri" panose="020F0502020204030204"/>
              </a:endParaRPr>
            </a:p>
          </p:txBody>
        </p:sp>
        <p:sp>
          <p:nvSpPr>
            <p:cNvPr id="11" name="Rectangle: Rounded Corners 10">
              <a:extLst>
                <a:ext uri="{FF2B5EF4-FFF2-40B4-BE49-F238E27FC236}">
                  <a16:creationId xmlns:a16="http://schemas.microsoft.com/office/drawing/2014/main" id="{2D476256-F649-440E-8CB6-34553EE46959}"/>
                </a:ext>
              </a:extLst>
            </p:cNvPr>
            <p:cNvSpPr/>
            <p:nvPr/>
          </p:nvSpPr>
          <p:spPr>
            <a:xfrm>
              <a:off x="407254" y="246504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Đại học Trần Quốc </a:t>
              </a:r>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Tuấn</a:t>
              </a:r>
              <a:endParaRPr lang="en-US" sz="24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7" name="Group 16">
            <a:extLst>
              <a:ext uri="{FF2B5EF4-FFF2-40B4-BE49-F238E27FC236}">
                <a16:creationId xmlns:a16="http://schemas.microsoft.com/office/drawing/2014/main" id="{3F6095D1-5BDA-4028-80BF-CF720429106A}"/>
              </a:ext>
            </a:extLst>
          </p:cNvPr>
          <p:cNvGrpSpPr/>
          <p:nvPr/>
        </p:nvGrpSpPr>
        <p:grpSpPr>
          <a:xfrm>
            <a:off x="307869" y="4345954"/>
            <a:ext cx="3300980" cy="1397954"/>
            <a:chOff x="413731" y="4651605"/>
            <a:chExt cx="4401306" cy="1863939"/>
          </a:xfrm>
        </p:grpSpPr>
        <p:sp>
          <p:nvSpPr>
            <p:cNvPr id="30" name="Freeform: Shape 29">
              <a:extLst>
                <a:ext uri="{FF2B5EF4-FFF2-40B4-BE49-F238E27FC236}">
                  <a16:creationId xmlns:a16="http://schemas.microsoft.com/office/drawing/2014/main" id="{18151A68-8ABC-4A1D-8A5B-E03CCFBD3F59}"/>
                </a:ext>
              </a:extLst>
            </p:cNvPr>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7" name="Rectangle: Rounded Corners 36">
              <a:extLst>
                <a:ext uri="{FF2B5EF4-FFF2-40B4-BE49-F238E27FC236}">
                  <a16:creationId xmlns:a16="http://schemas.microsoft.com/office/drawing/2014/main" id="{E5506EB0-83F9-49CB-A1BA-DE0BD904E95B}"/>
                </a:ext>
              </a:extLst>
            </p:cNvPr>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Đại học Chính </a:t>
              </a:r>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trị</a:t>
              </a:r>
              <a:endPar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8" name="Group 17">
            <a:extLst>
              <a:ext uri="{FF2B5EF4-FFF2-40B4-BE49-F238E27FC236}">
                <a16:creationId xmlns:a16="http://schemas.microsoft.com/office/drawing/2014/main" id="{3B4C7E7A-5F81-463B-9FDA-5F8A47FCDC1D}"/>
              </a:ext>
            </a:extLst>
          </p:cNvPr>
          <p:cNvGrpSpPr/>
          <p:nvPr/>
        </p:nvGrpSpPr>
        <p:grpSpPr>
          <a:xfrm>
            <a:off x="5532723" y="2706031"/>
            <a:ext cx="3312244" cy="1397954"/>
            <a:chOff x="7376963" y="2465042"/>
            <a:chExt cx="4416325" cy="1863939"/>
          </a:xfrm>
        </p:grpSpPr>
        <p:sp>
          <p:nvSpPr>
            <p:cNvPr id="58" name="Freeform: Shape 57">
              <a:extLst>
                <a:ext uri="{FF2B5EF4-FFF2-40B4-BE49-F238E27FC236}">
                  <a16:creationId xmlns:a16="http://schemas.microsoft.com/office/drawing/2014/main" id="{F2A6F710-A8CF-4338-BF74-99DD36D700F5}"/>
                </a:ext>
              </a:extLst>
            </p:cNvPr>
            <p:cNvSpPr/>
            <p:nvPr/>
          </p:nvSpPr>
          <p:spPr>
            <a:xfrm>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8" name="Rectangle: Rounded Corners 37">
              <a:extLst>
                <a:ext uri="{FF2B5EF4-FFF2-40B4-BE49-F238E27FC236}">
                  <a16:creationId xmlns:a16="http://schemas.microsoft.com/office/drawing/2014/main" id="{556501E9-9FDB-43AC-A584-2F09815162C2}"/>
                </a:ext>
              </a:extLst>
            </p:cNvPr>
            <p:cNvSpPr/>
            <p:nvPr/>
          </p:nvSpPr>
          <p:spPr>
            <a:xfrm>
              <a:off x="7757977" y="2474972"/>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Đại học Nguyễn Huệ</a:t>
              </a:r>
              <a:endParaRPr lang="en-US" sz="24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9" name="Group 18">
            <a:extLst>
              <a:ext uri="{FF2B5EF4-FFF2-40B4-BE49-F238E27FC236}">
                <a16:creationId xmlns:a16="http://schemas.microsoft.com/office/drawing/2014/main" id="{F1EA9857-F9FD-46FE-98C0-E0E88372E3CE}"/>
              </a:ext>
            </a:extLst>
          </p:cNvPr>
          <p:cNvGrpSpPr/>
          <p:nvPr/>
        </p:nvGrpSpPr>
        <p:grpSpPr>
          <a:xfrm>
            <a:off x="5537446" y="4345954"/>
            <a:ext cx="3302796" cy="1397954"/>
            <a:chOff x="7386970" y="4651605"/>
            <a:chExt cx="4403728" cy="1863939"/>
          </a:xfrm>
        </p:grpSpPr>
        <p:sp>
          <p:nvSpPr>
            <p:cNvPr id="59" name="Freeform: Shape 58">
              <a:extLst>
                <a:ext uri="{FF2B5EF4-FFF2-40B4-BE49-F238E27FC236}">
                  <a16:creationId xmlns:a16="http://schemas.microsoft.com/office/drawing/2014/main" id="{D460C3EE-DC44-4D12-870D-2DE09B68AF9B}"/>
                </a:ext>
              </a:extLst>
            </p:cNvPr>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9" name="Rectangle: Rounded Corners 38">
              <a:extLst>
                <a:ext uri="{FF2B5EF4-FFF2-40B4-BE49-F238E27FC236}">
                  <a16:creationId xmlns:a16="http://schemas.microsoft.com/office/drawing/2014/main" id="{007442A2-F9C5-43FF-810D-EFCA0A5691BC}"/>
                </a:ext>
              </a:extLst>
            </p:cNvPr>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Sĩ quan kĩ thuật - quân sự</a:t>
              </a:r>
              <a:endParaRPr lang="en-US" sz="24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pic>
        <p:nvPicPr>
          <p:cNvPr id="25" name="Picture 24">
            <a:hlinkClick r:id="" action="ppaction://hlinkshowjump?jump=previousslide"/>
            <a:extLst>
              <a:ext uri="{FF2B5EF4-FFF2-40B4-BE49-F238E27FC236}">
                <a16:creationId xmlns:a16="http://schemas.microsoft.com/office/drawing/2014/main" id="{8B2C70E5-001C-4AB8-A483-A5AE816CCA2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42511" y="1830996"/>
            <a:ext cx="470917" cy="470917"/>
          </a:xfrm>
          <a:prstGeom prst="rect">
            <a:avLst/>
          </a:prstGeom>
        </p:spPr>
      </p:pic>
      <p:pic>
        <p:nvPicPr>
          <p:cNvPr id="43" name="Picture 42">
            <a:hlinkClick r:id="" action="ppaction://hlinkshowjump?jump=nextslide"/>
            <a:extLst>
              <a:ext uri="{FF2B5EF4-FFF2-40B4-BE49-F238E27FC236}">
                <a16:creationId xmlns:a16="http://schemas.microsoft.com/office/drawing/2014/main" id="{D8AAF6E7-6478-452A-B31D-6DDC7956E66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8542511" y="1227666"/>
            <a:ext cx="470917" cy="470917"/>
          </a:xfrm>
          <a:prstGeom prst="rect">
            <a:avLst/>
          </a:prstGeom>
        </p:spPr>
      </p:pic>
      <p:grpSp>
        <p:nvGrpSpPr>
          <p:cNvPr id="31" name="Group 30">
            <a:extLst>
              <a:ext uri="{FF2B5EF4-FFF2-40B4-BE49-F238E27FC236}">
                <a16:creationId xmlns:a16="http://schemas.microsoft.com/office/drawing/2014/main" id="{7FE0546E-6488-491E-8AA1-277B5CEB2FD6}"/>
              </a:ext>
            </a:extLst>
          </p:cNvPr>
          <p:cNvGrpSpPr/>
          <p:nvPr/>
        </p:nvGrpSpPr>
        <p:grpSpPr>
          <a:xfrm>
            <a:off x="102156" y="978081"/>
            <a:ext cx="8345605" cy="1507050"/>
            <a:chOff x="150128" y="102542"/>
            <a:chExt cx="11127473" cy="2009400"/>
          </a:xfrm>
        </p:grpSpPr>
        <p:grpSp>
          <p:nvGrpSpPr>
            <p:cNvPr id="10" name="Group 9">
              <a:extLst>
                <a:ext uri="{FF2B5EF4-FFF2-40B4-BE49-F238E27FC236}">
                  <a16:creationId xmlns:a16="http://schemas.microsoft.com/office/drawing/2014/main" id="{F8E54022-CBBB-4124-B256-472085A25CC7}"/>
                </a:ext>
              </a:extLst>
            </p:cNvPr>
            <p:cNvGrpSpPr/>
            <p:nvPr/>
          </p:nvGrpSpPr>
          <p:grpSpPr>
            <a:xfrm>
              <a:off x="1107065" y="248000"/>
              <a:ext cx="10170536" cy="1863939"/>
              <a:chOff x="1107064" y="247999"/>
              <a:chExt cx="10404597" cy="1863939"/>
            </a:xfrm>
          </p:grpSpPr>
          <p:pic>
            <p:nvPicPr>
              <p:cNvPr id="3" name="Picture 2">
                <a:extLst>
                  <a:ext uri="{FF2B5EF4-FFF2-40B4-BE49-F238E27FC236}">
                    <a16:creationId xmlns:a16="http://schemas.microsoft.com/office/drawing/2014/main" id="{CBD9B5C9-CA06-4115-934D-476E7C9299B8}"/>
                  </a:ext>
                </a:extLst>
              </p:cNvPr>
              <p:cNvPicPr>
                <a:picLocks noChangeAspect="1"/>
              </p:cNvPicPr>
              <p:nvPr/>
            </p:nvPicPr>
            <p:blipFill>
              <a:blip r:embed="rId18"/>
              <a:stretch>
                <a:fillRect/>
              </a:stretch>
            </p:blipFill>
            <p:spPr>
              <a:xfrm>
                <a:off x="1107064" y="247999"/>
                <a:ext cx="10404597" cy="1863939"/>
              </a:xfrm>
              <a:prstGeom prst="rect">
                <a:avLst/>
              </a:prstGeom>
            </p:spPr>
          </p:pic>
          <p:sp>
            <p:nvSpPr>
              <p:cNvPr id="5" name="Rectangle 4">
                <a:extLst>
                  <a:ext uri="{FF2B5EF4-FFF2-40B4-BE49-F238E27FC236}">
                    <a16:creationId xmlns:a16="http://schemas.microsoft.com/office/drawing/2014/main" id="{68CCCB1E-5D6D-4B1D-94ED-906BCD4A2D0C}"/>
                  </a:ext>
                </a:extLst>
              </p:cNvPr>
              <p:cNvSpPr/>
              <p:nvPr/>
            </p:nvSpPr>
            <p:spPr>
              <a:xfrm>
                <a:off x="1527388" y="359923"/>
                <a:ext cx="9698331"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800" dirty="0">
                    <a:solidFill>
                      <a:prstClr val="white"/>
                    </a:solidFill>
                    <a:latin typeface="iCiel Cadena" panose="02000503000000020004" pitchFamily="50" charset="0"/>
                    <a:ea typeface="Tahoma" panose="020B0604030504040204" pitchFamily="34" charset="0"/>
                    <a:cs typeface="Tahoma" panose="020B0604030504040204" pitchFamily="34" charset="0"/>
                  </a:rPr>
                  <a:t>Trường </a:t>
                </a:r>
                <a:r>
                  <a:rPr lang="vi-VN" sz="2800" dirty="0">
                    <a:solidFill>
                      <a:prstClr val="white"/>
                    </a:solidFill>
                    <a:latin typeface="iCiel Cadena" panose="02000503000000020004" pitchFamily="50" charset="0"/>
                    <a:ea typeface="Tahoma" panose="020B0604030504040204" pitchFamily="34" charset="0"/>
                    <a:cs typeface="Tahoma" panose="020B0604030504040204" pitchFamily="34" charset="0"/>
                  </a:rPr>
                  <a:t>Sĩ quan Lục quân 1 còn được gọi là</a:t>
                </a:r>
                <a:r>
                  <a:rPr lang="vi-VN" sz="2800" dirty="0">
                    <a:solidFill>
                      <a:prstClr val="white"/>
                    </a:solidFill>
                    <a:latin typeface="iCiel Cadena" panose="02000503000000020004" pitchFamily="50" charset="0"/>
                    <a:ea typeface="Tahoma" panose="020B0604030504040204" pitchFamily="34" charset="0"/>
                    <a:cs typeface="Tahoma" panose="020B0604030504040204" pitchFamily="34" charset="0"/>
                  </a:rPr>
                  <a:t>:</a:t>
                </a:r>
                <a:endParaRPr lang="en-US" sz="2800" dirty="0">
                  <a:solidFill>
                    <a:prstClr val="white"/>
                  </a:solidFill>
                  <a:latin typeface="iCiel Cadena" panose="02000503000000020004" pitchFamily="50" charset="0"/>
                  <a:ea typeface="Tahoma" panose="020B0604030504040204" pitchFamily="34" charset="0"/>
                  <a:cs typeface="Tahoma" panose="020B0604030504040204" pitchFamily="34" charset="0"/>
                </a:endParaRPr>
              </a:p>
            </p:txBody>
          </p:sp>
        </p:grpSp>
        <p:pic>
          <p:nvPicPr>
            <p:cNvPr id="9" name="Picture 8">
              <a:extLst>
                <a:ext uri="{FF2B5EF4-FFF2-40B4-BE49-F238E27FC236}">
                  <a16:creationId xmlns:a16="http://schemas.microsoft.com/office/drawing/2014/main" id="{BA90CF18-B31B-4FFE-AF8E-D970FEA1326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a:extLst>
                <a:ext uri="{FF2B5EF4-FFF2-40B4-BE49-F238E27FC236}">
                  <a16:creationId xmlns:a16="http://schemas.microsoft.com/office/drawing/2014/main" id="{784446D1-0083-4268-9941-8C7553FD46F9}"/>
                </a:ext>
              </a:extLst>
            </p:cNvPr>
            <p:cNvSpPr txBox="1"/>
            <p:nvPr/>
          </p:nvSpPr>
          <p:spPr>
            <a:xfrm>
              <a:off x="506731" y="702825"/>
              <a:ext cx="909211" cy="769441"/>
            </a:xfrm>
            <a:prstGeom prst="rect">
              <a:avLst/>
            </a:prstGeom>
            <a:noFill/>
          </p:spPr>
          <p:txBody>
            <a:bodyPr wrap="square" rtlCol="0" anchor="ctr">
              <a:spAutoFit/>
            </a:bodyPr>
            <a:lstStyle/>
            <a:p>
              <a:pPr algn="ctr" defTabSz="685800"/>
              <a:r>
                <a:rPr lang="en-US" sz="3150" dirty="0">
                  <a:solidFill>
                    <a:prstClr val="white"/>
                  </a:solidFill>
                  <a:latin typeface="iCiel Cadena" panose="02000503000000020004" pitchFamily="50" charset="0"/>
                </a:rPr>
                <a:t>01</a:t>
              </a:r>
            </a:p>
          </p:txBody>
        </p:sp>
      </p:grpSp>
      <p:pic>
        <p:nvPicPr>
          <p:cNvPr id="68" name="Picture 67">
            <a:extLst>
              <a:ext uri="{FF2B5EF4-FFF2-40B4-BE49-F238E27FC236}">
                <a16:creationId xmlns:a16="http://schemas.microsoft.com/office/drawing/2014/main" id="{F8ECF37D-87DA-4037-9AD8-19A7885886B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35441" y="1174853"/>
            <a:ext cx="996114" cy="996114"/>
          </a:xfrm>
          <a:prstGeom prst="rect">
            <a:avLst/>
          </a:prstGeom>
        </p:spPr>
      </p:pic>
      <p:pic>
        <p:nvPicPr>
          <p:cNvPr id="14" name="Picture 13">
            <a:extLst>
              <a:ext uri="{FF2B5EF4-FFF2-40B4-BE49-F238E27FC236}">
                <a16:creationId xmlns:a16="http://schemas.microsoft.com/office/drawing/2014/main" id="{ECFDE3CD-C082-47B5-9D9B-98E503415D3F}"/>
              </a:ext>
            </a:extLst>
          </p:cNvPr>
          <p:cNvPicPr>
            <a:picLocks noChangeAspect="1"/>
          </p:cNvPicPr>
          <p:nvPr/>
        </p:nvPicPr>
        <p:blipFill>
          <a:blip r:embed="rId21"/>
          <a:stretch>
            <a:fillRect/>
          </a:stretch>
        </p:blipFill>
        <p:spPr>
          <a:xfrm>
            <a:off x="-1245083" y="1174853"/>
            <a:ext cx="996782" cy="996782"/>
          </a:xfrm>
          <a:prstGeom prst="rect">
            <a:avLst/>
          </a:prstGeom>
        </p:spPr>
      </p:pic>
      <p:pic>
        <p:nvPicPr>
          <p:cNvPr id="7" name="AmthanhThua">
            <a:hlinkClick r:id="" action="ppaction://media"/>
            <a:extLst>
              <a:ext uri="{FF2B5EF4-FFF2-40B4-BE49-F238E27FC236}">
                <a16:creationId xmlns:a16="http://schemas.microsoft.com/office/drawing/2014/main" id="{6A298B67-43A1-4AC9-AFD5-E52AFF7EC3B7}"/>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933759" y="4163193"/>
            <a:ext cx="365522" cy="365522"/>
          </a:xfrm>
          <a:prstGeom prst="rect">
            <a:avLst/>
          </a:prstGeom>
        </p:spPr>
      </p:pic>
      <p:pic>
        <p:nvPicPr>
          <p:cNvPr id="22" name="nhacthang">
            <a:hlinkClick r:id="" action="ppaction://media"/>
            <a:extLst>
              <a:ext uri="{FF2B5EF4-FFF2-40B4-BE49-F238E27FC236}">
                <a16:creationId xmlns:a16="http://schemas.microsoft.com/office/drawing/2014/main" id="{7F4D256B-EBEA-4BF4-94EE-9E076C8DB254}"/>
              </a:ext>
            </a:extLst>
          </p:cNvPr>
          <p:cNvPicPr>
            <a:picLocks noChangeAspect="1"/>
          </p:cNvPicPr>
          <p:nvPr>
            <a:audioFile r:link="rId4"/>
            <p:extLst>
              <p:ext uri="{DAA4B4D4-6D71-4841-9C94-3DE7FCFB9230}">
                <p14:media xmlns:p14="http://schemas.microsoft.com/office/powerpoint/2010/main" r:embed="rId3"/>
              </p:ext>
            </p:extLst>
          </p:nvPr>
        </p:nvPicPr>
        <p:blipFill>
          <a:blip r:embed="rId22"/>
          <a:stretch>
            <a:fillRect/>
          </a:stretch>
        </p:blipFill>
        <p:spPr>
          <a:xfrm>
            <a:off x="-923894" y="3014548"/>
            <a:ext cx="365522" cy="365522"/>
          </a:xfrm>
          <a:prstGeom prst="rect">
            <a:avLst/>
          </a:prstGeom>
        </p:spPr>
      </p:pic>
      <p:sp>
        <p:nvSpPr>
          <p:cNvPr id="36" name="TextBox 35">
            <a:extLst>
              <a:ext uri="{FF2B5EF4-FFF2-40B4-BE49-F238E27FC236}">
                <a16:creationId xmlns:a16="http://schemas.microsoft.com/office/drawing/2014/main" id="{46C5205F-77CD-48D9-BEBD-A0A0E370FF5F}"/>
              </a:ext>
            </a:extLst>
          </p:cNvPr>
          <p:cNvSpPr txBox="1"/>
          <p:nvPr/>
        </p:nvSpPr>
        <p:spPr>
          <a:xfrm>
            <a:off x="-1343483" y="2384999"/>
            <a:ext cx="1210588" cy="507831"/>
          </a:xfrm>
          <a:prstGeom prst="rect">
            <a:avLst/>
          </a:prstGeom>
          <a:noFill/>
        </p:spPr>
        <p:txBody>
          <a:bodyPr wrap="none" rtlCol="0">
            <a:spAutoFit/>
          </a:bodyPr>
          <a:lstStyle/>
          <a:p>
            <a:pPr algn="ctr" defTabSz="685800"/>
            <a:r>
              <a:rPr lang="en-US" sz="1350" b="1" dirty="0" err="1">
                <a:solidFill>
                  <a:prstClr val="black"/>
                </a:solidFill>
                <a:latin typeface="Calibri" panose="020F0502020204030204"/>
              </a:rPr>
              <a:t>Âm</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thanh</a:t>
            </a:r>
            <a:r>
              <a:rPr lang="en-US" sz="1350" b="1" dirty="0">
                <a:solidFill>
                  <a:prstClr val="black"/>
                </a:solidFill>
                <a:latin typeface="Calibri" panose="020F0502020204030204"/>
              </a:rPr>
              <a:t> </a:t>
            </a:r>
          </a:p>
          <a:p>
            <a:pPr algn="ctr" defTabSz="685800"/>
            <a:r>
              <a:rPr lang="en-US" sz="1350" b="1" dirty="0" err="1">
                <a:solidFill>
                  <a:prstClr val="black"/>
                </a:solidFill>
                <a:latin typeface="Calibri" panose="020F0502020204030204"/>
              </a:rPr>
              <a:t>khi</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chọn</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Đúng</a:t>
            </a:r>
            <a:endParaRPr lang="en-US" sz="1350" b="1" dirty="0">
              <a:solidFill>
                <a:prstClr val="black"/>
              </a:solidFill>
              <a:latin typeface="Calibri" panose="020F0502020204030204"/>
            </a:endParaRPr>
          </a:p>
        </p:txBody>
      </p:sp>
      <p:sp>
        <p:nvSpPr>
          <p:cNvPr id="40" name="TextBox 39">
            <a:extLst>
              <a:ext uri="{FF2B5EF4-FFF2-40B4-BE49-F238E27FC236}">
                <a16:creationId xmlns:a16="http://schemas.microsoft.com/office/drawing/2014/main" id="{42448546-574B-4681-A77D-861BAC54EDA0}"/>
              </a:ext>
            </a:extLst>
          </p:cNvPr>
          <p:cNvSpPr txBox="1"/>
          <p:nvPr/>
        </p:nvSpPr>
        <p:spPr>
          <a:xfrm>
            <a:off x="-1257716" y="3576062"/>
            <a:ext cx="1042273" cy="507831"/>
          </a:xfrm>
          <a:prstGeom prst="rect">
            <a:avLst/>
          </a:prstGeom>
          <a:noFill/>
        </p:spPr>
        <p:txBody>
          <a:bodyPr wrap="none" rtlCol="0">
            <a:spAutoFit/>
          </a:bodyPr>
          <a:lstStyle/>
          <a:p>
            <a:pPr algn="ctr" defTabSz="685800"/>
            <a:r>
              <a:rPr lang="en-US" sz="1350" b="1" dirty="0" err="1">
                <a:solidFill>
                  <a:prstClr val="black"/>
                </a:solidFill>
                <a:latin typeface="Calibri" panose="020F0502020204030204"/>
              </a:rPr>
              <a:t>Âm</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thanh</a:t>
            </a:r>
            <a:r>
              <a:rPr lang="en-US" sz="1350" b="1" dirty="0">
                <a:solidFill>
                  <a:prstClr val="black"/>
                </a:solidFill>
                <a:latin typeface="Calibri" panose="020F0502020204030204"/>
              </a:rPr>
              <a:t> </a:t>
            </a:r>
          </a:p>
          <a:p>
            <a:pPr algn="ctr" defTabSz="685800"/>
            <a:r>
              <a:rPr lang="en-US" sz="1350" b="1" dirty="0" err="1">
                <a:solidFill>
                  <a:prstClr val="black"/>
                </a:solidFill>
                <a:latin typeface="Calibri" panose="020F0502020204030204"/>
              </a:rPr>
              <a:t>khi</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chọn</a:t>
            </a:r>
            <a:r>
              <a:rPr lang="en-US" sz="1350" b="1" dirty="0">
                <a:solidFill>
                  <a:prstClr val="black"/>
                </a:solidFill>
                <a:latin typeface="Calibri" panose="020F0502020204030204"/>
              </a:rPr>
              <a:t> Sai</a:t>
            </a:r>
          </a:p>
        </p:txBody>
      </p:sp>
    </p:spTree>
    <p:extLst>
      <p:ext uri="{BB962C8B-B14F-4D97-AF65-F5344CB8AC3E}">
        <p14:creationId xmlns:p14="http://schemas.microsoft.com/office/powerpoint/2010/main" val="232215677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anim calcmode="lin" valueType="num">
                                      <p:cBhvr>
                                        <p:cTn id="19" dur="500" fill="hold"/>
                                        <p:tgtEl>
                                          <p:spTgt spid="2"/>
                                        </p:tgtEl>
                                        <p:attrNameLst>
                                          <p:attrName>ppt_x</p:attrName>
                                        </p:attrNameLst>
                                      </p:cBhvr>
                                      <p:tavLst>
                                        <p:tav tm="0">
                                          <p:val>
                                            <p:fltVal val="0.5"/>
                                          </p:val>
                                        </p:tav>
                                        <p:tav tm="100000">
                                          <p:val>
                                            <p:strVal val="#ppt_x"/>
                                          </p:val>
                                        </p:tav>
                                      </p:tavLst>
                                    </p:anim>
                                    <p:anim calcmode="lin" valueType="num">
                                      <p:cBhvr>
                                        <p:cTn id="20" dur="500" fill="hold"/>
                                        <p:tgtEl>
                                          <p:spTgt spid="2"/>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7"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7"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7"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7"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7"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7"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3"/>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3"/>
                                        </p:tgtEl>
                                      </p:cBhvr>
                                    </p:animEffect>
                                    <p:animScale>
                                      <p:cBhvr>
                                        <p:cTn id="341" dur="250" autoRev="1" fill="hold"/>
                                        <p:tgtEl>
                                          <p:spTgt spid="43"/>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7" name="click.wav"/>
                                        </p:tgtEl>
                                      </p:cMediaNode>
                                    </p:audio>
                                  </p:subTnLst>
                                </p:cTn>
                              </p:par>
                            </p:childTnLst>
                          </p:cTn>
                        </p:par>
                      </p:childTnLst>
                    </p:cTn>
                  </p:par>
                </p:childTnLst>
              </p:cTn>
              <p:nextCondLst>
                <p:cond evt="onClick" delay="0">
                  <p:tgtEl>
                    <p:spTgt spid="43"/>
                  </p:tgtEl>
                </p:cond>
              </p:nextCondLst>
            </p:seq>
            <p:seq concurrent="1" nextAc="seek">
              <p:cTn id="342" restart="whenNotActive" fill="hold" evtFilter="cancelBubble" nodeType="interactiveSeq">
                <p:stCondLst>
                  <p:cond evt="onClick" delay="0">
                    <p:tgtEl>
                      <p:spTgt spid="25"/>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25"/>
                                        </p:tgtEl>
                                      </p:cBhvr>
                                    </p:animEffect>
                                    <p:animScale>
                                      <p:cBhvr>
                                        <p:cTn id="347" dur="250" autoRev="1" fill="hold"/>
                                        <p:tgtEl>
                                          <p:spTgt spid="25"/>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7" name="click.wav"/>
                                        </p:tgtEl>
                                      </p:cMediaNode>
                                    </p:audio>
                                  </p:subTnLst>
                                </p:cTn>
                              </p:par>
                            </p:childTnLst>
                          </p:cTn>
                        </p:par>
                      </p:childTnLst>
                    </p:cTn>
                  </p:par>
                </p:childTnLst>
              </p:cTn>
              <p:nextCondLst>
                <p:cond evt="onClick" delay="0">
                  <p:tgtEl>
                    <p:spTgt spid="2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876" y="304800"/>
            <a:ext cx="9144876" cy="769441"/>
          </a:xfrm>
          <a:prstGeom prst="rect">
            <a:avLst/>
          </a:prstGeom>
        </p:spPr>
        <p:txBody>
          <a:bodyPr wrap="none">
            <a:spAutoFit/>
          </a:bodyPr>
          <a:lstStyle/>
          <a:p>
            <a:r>
              <a:rPr lang="en-US" sz="4400" b="1" dirty="0">
                <a:solidFill>
                  <a:srgbClr val="0070C0"/>
                </a:solidFill>
              </a:rPr>
              <a:t>Danh sách các thành viên trong </a:t>
            </a:r>
            <a:r>
              <a:rPr lang="en-US" sz="4400" b="1" dirty="0" smtClean="0">
                <a:solidFill>
                  <a:srgbClr val="0070C0"/>
                </a:solidFill>
              </a:rPr>
              <a:t>nhóm:</a:t>
            </a:r>
            <a:endParaRPr lang="en-US" sz="4400" b="1" dirty="0">
              <a:solidFill>
                <a:srgbClr val="0070C0"/>
              </a:solidFill>
            </a:endParaRPr>
          </a:p>
        </p:txBody>
      </p:sp>
      <p:pic>
        <p:nvPicPr>
          <p:cNvPr id="3" name="Picture 2"/>
          <p:cNvPicPr>
            <a:picLocks noChangeAspect="1"/>
          </p:cNvPicPr>
          <p:nvPr/>
        </p:nvPicPr>
        <p:blipFill rotWithShape="1">
          <a:blip r:embed="rId2"/>
          <a:srcRect l="50488" t="31708" r="29024" b="25609"/>
          <a:stretch/>
        </p:blipFill>
        <p:spPr>
          <a:xfrm>
            <a:off x="1798628" y="1359932"/>
            <a:ext cx="5821372" cy="5231368"/>
          </a:xfrm>
          <a:prstGeom prst="rect">
            <a:avLst/>
          </a:prstGeom>
        </p:spPr>
      </p:pic>
    </p:spTree>
    <p:extLst>
      <p:ext uri="{BB962C8B-B14F-4D97-AF65-F5344CB8AC3E}">
        <p14:creationId xmlns:p14="http://schemas.microsoft.com/office/powerpoint/2010/main" val="2358487427"/>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CA96DE-78A4-4D71-9018-4AC46FF435DE}"/>
              </a:ext>
            </a:extLst>
          </p:cNvPr>
          <p:cNvPicPr>
            <a:picLocks noChangeAspect="1"/>
          </p:cNvPicPr>
          <p:nvPr/>
        </p:nvPicPr>
        <p:blipFill>
          <a:blip r:embed="rId7"/>
          <a:stretch>
            <a:fillRect/>
          </a:stretch>
        </p:blipFill>
        <p:spPr>
          <a:xfrm>
            <a:off x="-7502" y="97334"/>
            <a:ext cx="9151502" cy="6536787"/>
          </a:xfrm>
          <a:prstGeom prst="rect">
            <a:avLst/>
          </a:prstGeom>
        </p:spPr>
      </p:pic>
      <p:pic>
        <p:nvPicPr>
          <p:cNvPr id="33" name="Picture 32">
            <a:extLst>
              <a:ext uri="{FF2B5EF4-FFF2-40B4-BE49-F238E27FC236}">
                <a16:creationId xmlns:a16="http://schemas.microsoft.com/office/drawing/2014/main" id="{734ECCA8-0C93-4070-BC07-21CD5B1A208E}"/>
              </a:ext>
            </a:extLst>
          </p:cNvPr>
          <p:cNvPicPr>
            <a:picLocks noChangeAspect="1"/>
          </p:cNvPicPr>
          <p:nvPr/>
        </p:nvPicPr>
        <p:blipFill>
          <a:blip r:embed="rId8"/>
          <a:stretch>
            <a:fillRect/>
          </a:stretch>
        </p:blipFill>
        <p:spPr>
          <a:xfrm>
            <a:off x="-6927" y="130439"/>
            <a:ext cx="9144000" cy="6531428"/>
          </a:xfrm>
          <a:prstGeom prst="rect">
            <a:avLst/>
          </a:prstGeom>
        </p:spPr>
      </p:pic>
      <p:pic>
        <p:nvPicPr>
          <p:cNvPr id="4" name="Picture 3">
            <a:extLst>
              <a:ext uri="{FF2B5EF4-FFF2-40B4-BE49-F238E27FC236}">
                <a16:creationId xmlns:a16="http://schemas.microsoft.com/office/drawing/2014/main" id="{BDC1A603-354F-435D-AEB7-58626DEC55F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93" y="159021"/>
            <a:ext cx="9151502" cy="6535951"/>
          </a:xfrm>
          <a:prstGeom prst="rect">
            <a:avLst/>
          </a:prstGeom>
        </p:spPr>
      </p:pic>
      <p:pic>
        <p:nvPicPr>
          <p:cNvPr id="21" name="Picture 20">
            <a:extLst>
              <a:ext uri="{FF2B5EF4-FFF2-40B4-BE49-F238E27FC236}">
                <a16:creationId xmlns:a16="http://schemas.microsoft.com/office/drawing/2014/main" id="{101CE774-744F-4C7A-9955-F73491C34842}"/>
              </a:ext>
            </a:extLst>
          </p:cNvPr>
          <p:cNvPicPr>
            <a:picLocks noChangeAspect="1"/>
          </p:cNvPicPr>
          <p:nvPr/>
        </p:nvPicPr>
        <p:blipFill>
          <a:blip r:embed="rId10"/>
          <a:stretch>
            <a:fillRect/>
          </a:stretch>
        </p:blipFill>
        <p:spPr>
          <a:xfrm>
            <a:off x="4622776" y="4769235"/>
            <a:ext cx="1010500" cy="727011"/>
          </a:xfrm>
          <a:prstGeom prst="rect">
            <a:avLst/>
          </a:prstGeom>
        </p:spPr>
      </p:pic>
      <p:pic>
        <p:nvPicPr>
          <p:cNvPr id="20" name="Picture 19">
            <a:extLst>
              <a:ext uri="{FF2B5EF4-FFF2-40B4-BE49-F238E27FC236}">
                <a16:creationId xmlns:a16="http://schemas.microsoft.com/office/drawing/2014/main" id="{DB788A32-C95B-4003-9294-ED973E5BF64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410051" y="3127629"/>
            <a:ext cx="1001354" cy="722438"/>
          </a:xfrm>
          <a:prstGeom prst="rect">
            <a:avLst/>
          </a:prstGeom>
        </p:spPr>
      </p:pic>
      <p:pic>
        <p:nvPicPr>
          <p:cNvPr id="15" name="Picture 14">
            <a:extLst>
              <a:ext uri="{FF2B5EF4-FFF2-40B4-BE49-F238E27FC236}">
                <a16:creationId xmlns:a16="http://schemas.microsoft.com/office/drawing/2014/main" id="{C9D7EF65-CD86-4DEA-82CE-78B4750B4F6D}"/>
              </a:ext>
            </a:extLst>
          </p:cNvPr>
          <p:cNvPicPr>
            <a:picLocks noChangeAspect="1"/>
          </p:cNvPicPr>
          <p:nvPr/>
        </p:nvPicPr>
        <p:blipFill>
          <a:blip r:embed="rId12"/>
          <a:stretch>
            <a:fillRect/>
          </a:stretch>
        </p:blipFill>
        <p:spPr>
          <a:xfrm>
            <a:off x="4621685" y="3145408"/>
            <a:ext cx="1010500" cy="727011"/>
          </a:xfrm>
          <a:prstGeom prst="rect">
            <a:avLst/>
          </a:prstGeom>
        </p:spPr>
      </p:pic>
      <p:pic>
        <p:nvPicPr>
          <p:cNvPr id="2" name="Picture 1">
            <a:extLst>
              <a:ext uri="{FF2B5EF4-FFF2-40B4-BE49-F238E27FC236}">
                <a16:creationId xmlns:a16="http://schemas.microsoft.com/office/drawing/2014/main" id="{CD62D86A-FAC6-4AAB-B7AD-13AF6333299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406883" y="4773536"/>
            <a:ext cx="1007692" cy="727011"/>
          </a:xfrm>
          <a:prstGeom prst="rect">
            <a:avLst/>
          </a:prstGeom>
        </p:spPr>
      </p:pic>
      <p:cxnSp>
        <p:nvCxnSpPr>
          <p:cNvPr id="6" name="Straight Connector 5">
            <a:extLst>
              <a:ext uri="{FF2B5EF4-FFF2-40B4-BE49-F238E27FC236}">
                <a16:creationId xmlns:a16="http://schemas.microsoft.com/office/drawing/2014/main" id="{3EF2F97A-9E2C-4C1B-9BA8-A29231423BAA}"/>
              </a:ext>
            </a:extLst>
          </p:cNvPr>
          <p:cNvCxnSpPr>
            <a:cxnSpLocks/>
          </p:cNvCxnSpPr>
          <p:nvPr/>
        </p:nvCxnSpPr>
        <p:spPr>
          <a:xfrm>
            <a:off x="0" y="85725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BC6A1B7-E8F3-46D7-A22A-84F8AB3A969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81637" y="3671610"/>
            <a:ext cx="877141" cy="1097626"/>
          </a:xfrm>
          <a:prstGeom prst="rect">
            <a:avLst/>
          </a:prstGeom>
        </p:spPr>
      </p:pic>
      <p:grpSp>
        <p:nvGrpSpPr>
          <p:cNvPr id="16" name="Group 15">
            <a:extLst>
              <a:ext uri="{FF2B5EF4-FFF2-40B4-BE49-F238E27FC236}">
                <a16:creationId xmlns:a16="http://schemas.microsoft.com/office/drawing/2014/main" id="{2125B487-0096-4B93-AE2A-35F664CA4945}"/>
              </a:ext>
            </a:extLst>
          </p:cNvPr>
          <p:cNvGrpSpPr/>
          <p:nvPr/>
        </p:nvGrpSpPr>
        <p:grpSpPr>
          <a:xfrm>
            <a:off x="305440" y="4346873"/>
            <a:ext cx="3305837" cy="1397956"/>
            <a:chOff x="407254" y="2465040"/>
            <a:chExt cx="4407783" cy="1863941"/>
          </a:xfrm>
        </p:grpSpPr>
        <p:sp>
          <p:nvSpPr>
            <p:cNvPr id="26" name="Freeform: Shape 25">
              <a:extLst>
                <a:ext uri="{FF2B5EF4-FFF2-40B4-BE49-F238E27FC236}">
                  <a16:creationId xmlns:a16="http://schemas.microsoft.com/office/drawing/2014/main" id="{DE107CBF-D45A-4821-9AF9-91E811B920BF}"/>
                </a:ext>
              </a:extLst>
            </p:cNvPr>
            <p:cNvSpPr/>
            <p:nvPr/>
          </p:nvSpPr>
          <p:spPr>
            <a:xfrm flipH="1">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dirty="0">
                <a:solidFill>
                  <a:prstClr val="white"/>
                </a:solidFill>
                <a:latin typeface="Calibri" panose="020F0502020204030204"/>
              </a:endParaRPr>
            </a:p>
          </p:txBody>
        </p:sp>
        <p:sp>
          <p:nvSpPr>
            <p:cNvPr id="11" name="Rectangle: Rounded Corners 10">
              <a:extLst>
                <a:ext uri="{FF2B5EF4-FFF2-40B4-BE49-F238E27FC236}">
                  <a16:creationId xmlns:a16="http://schemas.microsoft.com/office/drawing/2014/main" id="{2D476256-F649-440E-8CB6-34553EE46959}"/>
                </a:ext>
              </a:extLst>
            </p:cNvPr>
            <p:cNvSpPr/>
            <p:nvPr/>
          </p:nvSpPr>
          <p:spPr>
            <a:xfrm>
              <a:off x="407254" y="246504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8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Đại học Trần Đại </a:t>
              </a:r>
              <a:r>
                <a:rPr lang="vi-VN" sz="2800" dirty="0" smtClean="0">
                  <a:solidFill>
                    <a:srgbClr val="9C5043"/>
                  </a:solidFill>
                  <a:latin typeface="iCiel Cadena" panose="02000503000000020004" pitchFamily="50" charset="0"/>
                  <a:ea typeface="Tahoma" panose="020B0604030504040204" pitchFamily="34" charset="0"/>
                  <a:cs typeface="Tahoma" panose="020B0604030504040204" pitchFamily="34" charset="0"/>
                </a:rPr>
                <a:t>Nghĩa</a:t>
              </a:r>
              <a:endParaRPr lang="en-US" sz="28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7" name="Group 16">
            <a:extLst>
              <a:ext uri="{FF2B5EF4-FFF2-40B4-BE49-F238E27FC236}">
                <a16:creationId xmlns:a16="http://schemas.microsoft.com/office/drawing/2014/main" id="{3F6095D1-5BDA-4028-80BF-CF720429106A}"/>
              </a:ext>
            </a:extLst>
          </p:cNvPr>
          <p:cNvGrpSpPr/>
          <p:nvPr/>
        </p:nvGrpSpPr>
        <p:grpSpPr>
          <a:xfrm>
            <a:off x="310298" y="2704348"/>
            <a:ext cx="3300980" cy="1397954"/>
            <a:chOff x="413731" y="4651605"/>
            <a:chExt cx="4401306" cy="1863939"/>
          </a:xfrm>
        </p:grpSpPr>
        <p:sp>
          <p:nvSpPr>
            <p:cNvPr id="30" name="Freeform: Shape 29">
              <a:extLst>
                <a:ext uri="{FF2B5EF4-FFF2-40B4-BE49-F238E27FC236}">
                  <a16:creationId xmlns:a16="http://schemas.microsoft.com/office/drawing/2014/main" id="{18151A68-8ABC-4A1D-8A5B-E03CCFBD3F59}"/>
                </a:ext>
              </a:extLst>
            </p:cNvPr>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7" name="Rectangle: Rounded Corners 36">
              <a:extLst>
                <a:ext uri="{FF2B5EF4-FFF2-40B4-BE49-F238E27FC236}">
                  <a16:creationId xmlns:a16="http://schemas.microsoft.com/office/drawing/2014/main" id="{E5506EB0-83F9-49CB-A1BA-DE0BD904E95B}"/>
                </a:ext>
              </a:extLst>
            </p:cNvPr>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8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Đại học Trần Quốc </a:t>
              </a:r>
              <a:r>
                <a:rPr lang="vi-VN" sz="2800" dirty="0" smtClean="0">
                  <a:solidFill>
                    <a:srgbClr val="9C5043"/>
                  </a:solidFill>
                  <a:latin typeface="iCiel Cadena" panose="02000503000000020004" pitchFamily="50" charset="0"/>
                  <a:ea typeface="Tahoma" panose="020B0604030504040204" pitchFamily="34" charset="0"/>
                  <a:cs typeface="Tahoma" panose="020B0604030504040204" pitchFamily="34" charset="0"/>
                </a:rPr>
                <a:t>Tuấn</a:t>
              </a:r>
              <a:endParaRPr lang="en-US" sz="28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8" name="Group 17">
            <a:extLst>
              <a:ext uri="{FF2B5EF4-FFF2-40B4-BE49-F238E27FC236}">
                <a16:creationId xmlns:a16="http://schemas.microsoft.com/office/drawing/2014/main" id="{3B4C7E7A-5F81-463B-9FDA-5F8A47FCDC1D}"/>
              </a:ext>
            </a:extLst>
          </p:cNvPr>
          <p:cNvGrpSpPr/>
          <p:nvPr/>
        </p:nvGrpSpPr>
        <p:grpSpPr>
          <a:xfrm>
            <a:off x="5532723" y="2706032"/>
            <a:ext cx="3312244" cy="1397954"/>
            <a:chOff x="7376963" y="2465042"/>
            <a:chExt cx="4416325" cy="1863939"/>
          </a:xfrm>
        </p:grpSpPr>
        <p:sp>
          <p:nvSpPr>
            <p:cNvPr id="58" name="Freeform: Shape 57">
              <a:extLst>
                <a:ext uri="{FF2B5EF4-FFF2-40B4-BE49-F238E27FC236}">
                  <a16:creationId xmlns:a16="http://schemas.microsoft.com/office/drawing/2014/main" id="{F2A6F710-A8CF-4338-BF74-99DD36D700F5}"/>
                </a:ext>
              </a:extLst>
            </p:cNvPr>
            <p:cNvSpPr/>
            <p:nvPr/>
          </p:nvSpPr>
          <p:spPr>
            <a:xfrm>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8" name="Rectangle: Rounded Corners 37">
              <a:extLst>
                <a:ext uri="{FF2B5EF4-FFF2-40B4-BE49-F238E27FC236}">
                  <a16:creationId xmlns:a16="http://schemas.microsoft.com/office/drawing/2014/main" id="{556501E9-9FDB-43AC-A584-2F09815162C2}"/>
                </a:ext>
              </a:extLst>
            </p:cNvPr>
            <p:cNvSpPr/>
            <p:nvPr/>
          </p:nvSpPr>
          <p:spPr>
            <a:xfrm>
              <a:off x="7757977" y="2474972"/>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8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Đại học Nguyễn Huệ</a:t>
              </a:r>
              <a:endParaRPr lang="en-US" sz="28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9" name="Group 18">
            <a:extLst>
              <a:ext uri="{FF2B5EF4-FFF2-40B4-BE49-F238E27FC236}">
                <a16:creationId xmlns:a16="http://schemas.microsoft.com/office/drawing/2014/main" id="{F1EA9857-F9FD-46FE-98C0-E0E88372E3CE}"/>
              </a:ext>
            </a:extLst>
          </p:cNvPr>
          <p:cNvGrpSpPr/>
          <p:nvPr/>
        </p:nvGrpSpPr>
        <p:grpSpPr>
          <a:xfrm>
            <a:off x="5540228" y="4345954"/>
            <a:ext cx="3302796" cy="1397954"/>
            <a:chOff x="7386970" y="4651605"/>
            <a:chExt cx="4403728" cy="1863939"/>
          </a:xfrm>
        </p:grpSpPr>
        <p:sp>
          <p:nvSpPr>
            <p:cNvPr id="59" name="Freeform: Shape 58">
              <a:extLst>
                <a:ext uri="{FF2B5EF4-FFF2-40B4-BE49-F238E27FC236}">
                  <a16:creationId xmlns:a16="http://schemas.microsoft.com/office/drawing/2014/main" id="{D460C3EE-DC44-4D12-870D-2DE09B68AF9B}"/>
                </a:ext>
              </a:extLst>
            </p:cNvPr>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9" name="Rectangle: Rounded Corners 38">
              <a:extLst>
                <a:ext uri="{FF2B5EF4-FFF2-40B4-BE49-F238E27FC236}">
                  <a16:creationId xmlns:a16="http://schemas.microsoft.com/office/drawing/2014/main" id="{007442A2-F9C5-43FF-810D-EFCA0A5691BC}"/>
                </a:ext>
              </a:extLst>
            </p:cNvPr>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8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Đại học Chính trị</a:t>
              </a:r>
              <a:endParaRPr lang="en-US" sz="28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31" name="Group 30">
            <a:extLst>
              <a:ext uri="{FF2B5EF4-FFF2-40B4-BE49-F238E27FC236}">
                <a16:creationId xmlns:a16="http://schemas.microsoft.com/office/drawing/2014/main" id="{7FE0546E-6488-491E-8AA1-277B5CEB2FD6}"/>
              </a:ext>
            </a:extLst>
          </p:cNvPr>
          <p:cNvGrpSpPr/>
          <p:nvPr/>
        </p:nvGrpSpPr>
        <p:grpSpPr>
          <a:xfrm>
            <a:off x="116364" y="976535"/>
            <a:ext cx="8345605" cy="1507050"/>
            <a:chOff x="150128" y="102542"/>
            <a:chExt cx="11127473" cy="2009400"/>
          </a:xfrm>
        </p:grpSpPr>
        <p:grpSp>
          <p:nvGrpSpPr>
            <p:cNvPr id="10" name="Group 9">
              <a:extLst>
                <a:ext uri="{FF2B5EF4-FFF2-40B4-BE49-F238E27FC236}">
                  <a16:creationId xmlns:a16="http://schemas.microsoft.com/office/drawing/2014/main" id="{F8E54022-CBBB-4124-B256-472085A25CC7}"/>
                </a:ext>
              </a:extLst>
            </p:cNvPr>
            <p:cNvGrpSpPr/>
            <p:nvPr/>
          </p:nvGrpSpPr>
          <p:grpSpPr>
            <a:xfrm>
              <a:off x="1107065" y="248000"/>
              <a:ext cx="10170536" cy="1863939"/>
              <a:chOff x="1107064" y="247999"/>
              <a:chExt cx="10404597" cy="1863939"/>
            </a:xfrm>
          </p:grpSpPr>
          <p:pic>
            <p:nvPicPr>
              <p:cNvPr id="3" name="Picture 2">
                <a:extLst>
                  <a:ext uri="{FF2B5EF4-FFF2-40B4-BE49-F238E27FC236}">
                    <a16:creationId xmlns:a16="http://schemas.microsoft.com/office/drawing/2014/main" id="{CBD9B5C9-CA06-4115-934D-476E7C9299B8}"/>
                  </a:ext>
                </a:extLst>
              </p:cNvPr>
              <p:cNvPicPr>
                <a:picLocks noChangeAspect="1"/>
              </p:cNvPicPr>
              <p:nvPr/>
            </p:nvPicPr>
            <p:blipFill>
              <a:blip r:embed="rId15"/>
              <a:stretch>
                <a:fillRect/>
              </a:stretch>
            </p:blipFill>
            <p:spPr>
              <a:xfrm>
                <a:off x="1107064" y="247999"/>
                <a:ext cx="10404597" cy="1863939"/>
              </a:xfrm>
              <a:prstGeom prst="rect">
                <a:avLst/>
              </a:prstGeom>
            </p:spPr>
          </p:pic>
          <p:sp>
            <p:nvSpPr>
              <p:cNvPr id="5" name="Rectangle 4">
                <a:extLst>
                  <a:ext uri="{FF2B5EF4-FFF2-40B4-BE49-F238E27FC236}">
                    <a16:creationId xmlns:a16="http://schemas.microsoft.com/office/drawing/2014/main" id="{68CCCB1E-5D6D-4B1D-94ED-906BCD4A2D0C}"/>
                  </a:ext>
                </a:extLst>
              </p:cNvPr>
              <p:cNvSpPr/>
              <p:nvPr/>
            </p:nvSpPr>
            <p:spPr>
              <a:xfrm>
                <a:off x="1527388" y="359923"/>
                <a:ext cx="9698331"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3200" dirty="0" smtClean="0">
                    <a:solidFill>
                      <a:prstClr val="white"/>
                    </a:solidFill>
                    <a:latin typeface="iCiel Cadena" panose="02000503000000020004" pitchFamily="50" charset="0"/>
                    <a:ea typeface="Tahoma" panose="020B0604030504040204" pitchFamily="34" charset="0"/>
                    <a:cs typeface="Tahoma" panose="020B0604030504040204" pitchFamily="34" charset="0"/>
                  </a:rPr>
                  <a:t>Trường </a:t>
                </a:r>
                <a:r>
                  <a:rPr lang="vi-VN" sz="3200" dirty="0">
                    <a:solidFill>
                      <a:prstClr val="white"/>
                    </a:solidFill>
                    <a:latin typeface="iCiel Cadena" panose="02000503000000020004" pitchFamily="50" charset="0"/>
                    <a:ea typeface="Tahoma" panose="020B0604030504040204" pitchFamily="34" charset="0"/>
                    <a:cs typeface="Tahoma" panose="020B0604030504040204" pitchFamily="34" charset="0"/>
                  </a:rPr>
                  <a:t>Sĩ quan kĩ thuật – quân sự còn được gọi </a:t>
                </a:r>
                <a:r>
                  <a:rPr lang="vi-VN" sz="3200" dirty="0" smtClean="0">
                    <a:solidFill>
                      <a:prstClr val="white"/>
                    </a:solidFill>
                    <a:latin typeface="iCiel Cadena" panose="02000503000000020004" pitchFamily="50" charset="0"/>
                    <a:ea typeface="Tahoma" panose="020B0604030504040204" pitchFamily="34" charset="0"/>
                    <a:cs typeface="Tahoma" panose="020B0604030504040204" pitchFamily="34" charset="0"/>
                  </a:rPr>
                  <a:t>là</a:t>
                </a:r>
                <a:r>
                  <a:rPr lang="en-US" sz="3200" dirty="0">
                    <a:solidFill>
                      <a:prstClr val="white"/>
                    </a:solidFill>
                    <a:latin typeface="iCiel Cadena" panose="02000503000000020004" pitchFamily="50" charset="0"/>
                    <a:ea typeface="Tahoma" panose="020B0604030504040204" pitchFamily="34" charset="0"/>
                    <a:cs typeface="Tahoma" panose="020B0604030504040204" pitchFamily="34" charset="0"/>
                  </a:rPr>
                  <a:t>:</a:t>
                </a:r>
                <a:endParaRPr lang="en-US" sz="3200" dirty="0">
                  <a:solidFill>
                    <a:prstClr val="white"/>
                  </a:solidFill>
                  <a:latin typeface="iCiel Cadena" panose="02000503000000020004" pitchFamily="50" charset="0"/>
                  <a:ea typeface="Tahoma" panose="020B0604030504040204" pitchFamily="34" charset="0"/>
                  <a:cs typeface="Tahoma" panose="020B0604030504040204" pitchFamily="34" charset="0"/>
                </a:endParaRPr>
              </a:p>
            </p:txBody>
          </p:sp>
        </p:grpSp>
        <p:pic>
          <p:nvPicPr>
            <p:cNvPr id="9" name="Picture 8">
              <a:extLst>
                <a:ext uri="{FF2B5EF4-FFF2-40B4-BE49-F238E27FC236}">
                  <a16:creationId xmlns:a16="http://schemas.microsoft.com/office/drawing/2014/main" id="{BA90CF18-B31B-4FFE-AF8E-D970FEA1326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a:extLst>
                <a:ext uri="{FF2B5EF4-FFF2-40B4-BE49-F238E27FC236}">
                  <a16:creationId xmlns:a16="http://schemas.microsoft.com/office/drawing/2014/main" id="{784446D1-0083-4268-9941-8C7553FD46F9}"/>
                </a:ext>
              </a:extLst>
            </p:cNvPr>
            <p:cNvSpPr txBox="1"/>
            <p:nvPr/>
          </p:nvSpPr>
          <p:spPr>
            <a:xfrm>
              <a:off x="506731" y="702825"/>
              <a:ext cx="909211" cy="769441"/>
            </a:xfrm>
            <a:prstGeom prst="rect">
              <a:avLst/>
            </a:prstGeom>
            <a:noFill/>
          </p:spPr>
          <p:txBody>
            <a:bodyPr wrap="square" rtlCol="0" anchor="ctr">
              <a:spAutoFit/>
            </a:bodyPr>
            <a:lstStyle/>
            <a:p>
              <a:pPr algn="ctr" defTabSz="685800"/>
              <a:r>
                <a:rPr lang="en-US" sz="3150" dirty="0" smtClean="0">
                  <a:solidFill>
                    <a:prstClr val="white"/>
                  </a:solidFill>
                  <a:latin typeface="iCiel Cadena" panose="02000503000000020004" pitchFamily="50" charset="0"/>
                </a:rPr>
                <a:t>02</a:t>
              </a:r>
              <a:endParaRPr lang="en-US" sz="3150" dirty="0">
                <a:solidFill>
                  <a:prstClr val="white"/>
                </a:solidFill>
                <a:latin typeface="iCiel Cadena" panose="02000503000000020004" pitchFamily="50" charset="0"/>
              </a:endParaRPr>
            </a:p>
          </p:txBody>
        </p:sp>
      </p:grpSp>
      <p:pic>
        <p:nvPicPr>
          <p:cNvPr id="68" name="Picture 67">
            <a:extLst>
              <a:ext uri="{FF2B5EF4-FFF2-40B4-BE49-F238E27FC236}">
                <a16:creationId xmlns:a16="http://schemas.microsoft.com/office/drawing/2014/main" id="{F8ECF37D-87DA-4037-9AD8-19A7885886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35441" y="1174853"/>
            <a:ext cx="996114" cy="996114"/>
          </a:xfrm>
          <a:prstGeom prst="rect">
            <a:avLst/>
          </a:prstGeom>
        </p:spPr>
      </p:pic>
      <p:pic>
        <p:nvPicPr>
          <p:cNvPr id="14" name="Picture 13">
            <a:extLst>
              <a:ext uri="{FF2B5EF4-FFF2-40B4-BE49-F238E27FC236}">
                <a16:creationId xmlns:a16="http://schemas.microsoft.com/office/drawing/2014/main" id="{ECFDE3CD-C082-47B5-9D9B-98E503415D3F}"/>
              </a:ext>
            </a:extLst>
          </p:cNvPr>
          <p:cNvPicPr>
            <a:picLocks noChangeAspect="1"/>
          </p:cNvPicPr>
          <p:nvPr/>
        </p:nvPicPr>
        <p:blipFill>
          <a:blip r:embed="rId18"/>
          <a:stretch>
            <a:fillRect/>
          </a:stretch>
        </p:blipFill>
        <p:spPr>
          <a:xfrm>
            <a:off x="-1245083" y="1174853"/>
            <a:ext cx="996782" cy="996782"/>
          </a:xfrm>
          <a:prstGeom prst="rect">
            <a:avLst/>
          </a:prstGeom>
        </p:spPr>
      </p:pic>
      <p:pic>
        <p:nvPicPr>
          <p:cNvPr id="7" name="AmthanhThua">
            <a:hlinkClick r:id="" action="ppaction://media"/>
            <a:extLst>
              <a:ext uri="{FF2B5EF4-FFF2-40B4-BE49-F238E27FC236}">
                <a16:creationId xmlns:a16="http://schemas.microsoft.com/office/drawing/2014/main" id="{6A298B67-43A1-4AC9-AFD5-E52AFF7EC3B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930966" y="2785708"/>
            <a:ext cx="365522" cy="365522"/>
          </a:xfrm>
          <a:prstGeom prst="rect">
            <a:avLst/>
          </a:prstGeom>
        </p:spPr>
      </p:pic>
      <p:pic>
        <p:nvPicPr>
          <p:cNvPr id="22" name="nhacthang">
            <a:hlinkClick r:id="" action="ppaction://media"/>
            <a:extLst>
              <a:ext uri="{FF2B5EF4-FFF2-40B4-BE49-F238E27FC236}">
                <a16:creationId xmlns:a16="http://schemas.microsoft.com/office/drawing/2014/main" id="{7F4D256B-EBEA-4BF4-94EE-9E076C8DB254}"/>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915823" y="3488848"/>
            <a:ext cx="365522" cy="365522"/>
          </a:xfrm>
          <a:prstGeom prst="rect">
            <a:avLst/>
          </a:prstGeom>
        </p:spPr>
      </p:pic>
      <p:pic>
        <p:nvPicPr>
          <p:cNvPr id="42" name="Picture 41">
            <a:hlinkClick r:id="" action="ppaction://hlinkshowjump?jump=previousslide"/>
            <a:extLst>
              <a:ext uri="{FF2B5EF4-FFF2-40B4-BE49-F238E27FC236}">
                <a16:creationId xmlns:a16="http://schemas.microsoft.com/office/drawing/2014/main" id="{0E8DCBA0-CD2C-4626-B047-BE44D67F2AF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42511" y="1830996"/>
            <a:ext cx="470917" cy="470917"/>
          </a:xfrm>
          <a:prstGeom prst="rect">
            <a:avLst/>
          </a:prstGeom>
        </p:spPr>
      </p:pic>
      <p:pic>
        <p:nvPicPr>
          <p:cNvPr id="44" name="Picture 43">
            <a:hlinkClick r:id="" action="ppaction://hlinkshowjump?jump=nextslide"/>
            <a:extLst>
              <a:ext uri="{FF2B5EF4-FFF2-40B4-BE49-F238E27FC236}">
                <a16:creationId xmlns:a16="http://schemas.microsoft.com/office/drawing/2014/main" id="{5870274D-E5B8-40AA-88BC-9DF8C900FF8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flipH="1">
            <a:off x="8542511" y="1227666"/>
            <a:ext cx="470917" cy="470917"/>
          </a:xfrm>
          <a:prstGeom prst="rect">
            <a:avLst/>
          </a:prstGeom>
        </p:spPr>
      </p:pic>
    </p:spTree>
    <p:extLst>
      <p:ext uri="{BB962C8B-B14F-4D97-AF65-F5344CB8AC3E}">
        <p14:creationId xmlns:p14="http://schemas.microsoft.com/office/powerpoint/2010/main" val="282497497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anim calcmode="lin" valueType="num">
                                      <p:cBhvr>
                                        <p:cTn id="19" dur="500" fill="hold"/>
                                        <p:tgtEl>
                                          <p:spTgt spid="20"/>
                                        </p:tgtEl>
                                        <p:attrNameLst>
                                          <p:attrName>ppt_x</p:attrName>
                                        </p:attrNameLst>
                                      </p:cBhvr>
                                      <p:tavLst>
                                        <p:tav tm="0">
                                          <p:val>
                                            <p:fltVal val="0.5"/>
                                          </p:val>
                                        </p:tav>
                                        <p:tav tm="100000">
                                          <p:val>
                                            <p:strVal val="#ppt_x"/>
                                          </p:val>
                                        </p:tav>
                                      </p:tavLst>
                                    </p:anim>
                                    <p:anim calcmode="lin" valueType="num">
                                      <p:cBhvr>
                                        <p:cTn id="20" dur="500" fill="hold"/>
                                        <p:tgtEl>
                                          <p:spTgt spid="20"/>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anim calcmode="lin" valueType="num">
                                      <p:cBhvr>
                                        <p:cTn id="43" dur="500" fill="hold"/>
                                        <p:tgtEl>
                                          <p:spTgt spid="2"/>
                                        </p:tgtEl>
                                        <p:attrNameLst>
                                          <p:attrName>ppt_x</p:attrName>
                                        </p:attrNameLst>
                                      </p:cBhvr>
                                      <p:tavLst>
                                        <p:tav tm="0">
                                          <p:val>
                                            <p:fltVal val="0.5"/>
                                          </p:val>
                                        </p:tav>
                                        <p:tav tm="100000">
                                          <p:val>
                                            <p:strVal val="#ppt_x"/>
                                          </p:val>
                                        </p:tav>
                                      </p:tavLst>
                                    </p:anim>
                                    <p:anim calcmode="lin" valueType="num">
                                      <p:cBhvr>
                                        <p:cTn id="44" dur="500" fill="hold"/>
                                        <p:tgtEl>
                                          <p:spTgt spid="2"/>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6"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6"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6"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6"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6"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6"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4"/>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4"/>
                                        </p:tgtEl>
                                      </p:cBhvr>
                                    </p:animEffect>
                                    <p:animScale>
                                      <p:cBhvr>
                                        <p:cTn id="341" dur="250" autoRev="1" fill="hold"/>
                                        <p:tgtEl>
                                          <p:spTgt spid="44"/>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4"/>
                  </p:tgtEl>
                </p:cond>
              </p:nextCondLst>
            </p:seq>
            <p:seq concurrent="1" nextAc="seek">
              <p:cTn id="342" restart="whenNotActive" fill="hold" evtFilter="cancelBubble" nodeType="interactiveSeq">
                <p:stCondLst>
                  <p:cond evt="onClick" delay="0">
                    <p:tgtEl>
                      <p:spTgt spid="42"/>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2"/>
                                        </p:tgtEl>
                                      </p:cBhvr>
                                    </p:animEffect>
                                    <p:animScale>
                                      <p:cBhvr>
                                        <p:cTn id="347" dur="250" autoRev="1" fill="hold"/>
                                        <p:tgtEl>
                                          <p:spTgt spid="42"/>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CA96DE-78A4-4D71-9018-4AC46FF435DE}"/>
              </a:ext>
            </a:extLst>
          </p:cNvPr>
          <p:cNvPicPr>
            <a:picLocks noChangeAspect="1"/>
          </p:cNvPicPr>
          <p:nvPr/>
        </p:nvPicPr>
        <p:blipFill>
          <a:blip r:embed="rId7"/>
          <a:stretch>
            <a:fillRect/>
          </a:stretch>
        </p:blipFill>
        <p:spPr>
          <a:xfrm>
            <a:off x="0" y="102523"/>
            <a:ext cx="9151502" cy="6536787"/>
          </a:xfrm>
          <a:prstGeom prst="rect">
            <a:avLst/>
          </a:prstGeom>
        </p:spPr>
      </p:pic>
      <p:pic>
        <p:nvPicPr>
          <p:cNvPr id="33" name="Picture 32">
            <a:extLst>
              <a:ext uri="{FF2B5EF4-FFF2-40B4-BE49-F238E27FC236}">
                <a16:creationId xmlns:a16="http://schemas.microsoft.com/office/drawing/2014/main" id="{734ECCA8-0C93-4070-BC07-21CD5B1A208E}"/>
              </a:ext>
            </a:extLst>
          </p:cNvPr>
          <p:cNvPicPr>
            <a:picLocks noChangeAspect="1"/>
          </p:cNvPicPr>
          <p:nvPr/>
        </p:nvPicPr>
        <p:blipFill>
          <a:blip r:embed="rId8"/>
          <a:stretch>
            <a:fillRect/>
          </a:stretch>
        </p:blipFill>
        <p:spPr>
          <a:xfrm>
            <a:off x="7502" y="102523"/>
            <a:ext cx="9144000" cy="6531428"/>
          </a:xfrm>
          <a:prstGeom prst="rect">
            <a:avLst/>
          </a:prstGeom>
        </p:spPr>
      </p:pic>
      <p:pic>
        <p:nvPicPr>
          <p:cNvPr id="4" name="Picture 3">
            <a:extLst>
              <a:ext uri="{FF2B5EF4-FFF2-40B4-BE49-F238E27FC236}">
                <a16:creationId xmlns:a16="http://schemas.microsoft.com/office/drawing/2014/main" id="{BDC1A603-354F-435D-AEB7-58626DEC55F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4823" y="140517"/>
            <a:ext cx="9151502" cy="6535951"/>
          </a:xfrm>
          <a:prstGeom prst="rect">
            <a:avLst/>
          </a:prstGeom>
        </p:spPr>
      </p:pic>
      <p:pic>
        <p:nvPicPr>
          <p:cNvPr id="21" name="Picture 20">
            <a:extLst>
              <a:ext uri="{FF2B5EF4-FFF2-40B4-BE49-F238E27FC236}">
                <a16:creationId xmlns:a16="http://schemas.microsoft.com/office/drawing/2014/main" id="{101CE774-744F-4C7A-9955-F73491C34842}"/>
              </a:ext>
            </a:extLst>
          </p:cNvPr>
          <p:cNvPicPr>
            <a:picLocks noChangeAspect="1"/>
          </p:cNvPicPr>
          <p:nvPr/>
        </p:nvPicPr>
        <p:blipFill>
          <a:blip r:embed="rId10"/>
          <a:stretch>
            <a:fillRect/>
          </a:stretch>
        </p:blipFill>
        <p:spPr>
          <a:xfrm>
            <a:off x="4623315" y="4769235"/>
            <a:ext cx="1010500" cy="727011"/>
          </a:xfrm>
          <a:prstGeom prst="rect">
            <a:avLst/>
          </a:prstGeom>
        </p:spPr>
      </p:pic>
      <p:pic>
        <p:nvPicPr>
          <p:cNvPr id="20" name="Picture 19">
            <a:extLst>
              <a:ext uri="{FF2B5EF4-FFF2-40B4-BE49-F238E27FC236}">
                <a16:creationId xmlns:a16="http://schemas.microsoft.com/office/drawing/2014/main" id="{DB788A32-C95B-4003-9294-ED973E5BF647}"/>
              </a:ext>
            </a:extLst>
          </p:cNvPr>
          <p:cNvPicPr>
            <a:picLocks noChangeAspect="1"/>
          </p:cNvPicPr>
          <p:nvPr/>
        </p:nvPicPr>
        <p:blipFill>
          <a:blip r:embed="rId11"/>
          <a:stretch>
            <a:fillRect/>
          </a:stretch>
        </p:blipFill>
        <p:spPr>
          <a:xfrm>
            <a:off x="3404328" y="4771522"/>
            <a:ext cx="1010500" cy="722438"/>
          </a:xfrm>
          <a:prstGeom prst="rect">
            <a:avLst/>
          </a:prstGeom>
        </p:spPr>
      </p:pic>
      <p:pic>
        <p:nvPicPr>
          <p:cNvPr id="15" name="Picture 14">
            <a:extLst>
              <a:ext uri="{FF2B5EF4-FFF2-40B4-BE49-F238E27FC236}">
                <a16:creationId xmlns:a16="http://schemas.microsoft.com/office/drawing/2014/main" id="{C9D7EF65-CD86-4DEA-82CE-78B4750B4F6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405732" y="3136696"/>
            <a:ext cx="1007692" cy="727011"/>
          </a:xfrm>
          <a:prstGeom prst="rect">
            <a:avLst/>
          </a:prstGeom>
        </p:spPr>
      </p:pic>
      <p:pic>
        <p:nvPicPr>
          <p:cNvPr id="2" name="Picture 1">
            <a:extLst>
              <a:ext uri="{FF2B5EF4-FFF2-40B4-BE49-F238E27FC236}">
                <a16:creationId xmlns:a16="http://schemas.microsoft.com/office/drawing/2014/main" id="{CD62D86A-FAC6-4AAB-B7AD-13AF6333299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637155" y="3136696"/>
            <a:ext cx="1001354" cy="727011"/>
          </a:xfrm>
          <a:prstGeom prst="rect">
            <a:avLst/>
          </a:prstGeom>
        </p:spPr>
      </p:pic>
      <p:cxnSp>
        <p:nvCxnSpPr>
          <p:cNvPr id="6" name="Straight Connector 5">
            <a:extLst>
              <a:ext uri="{FF2B5EF4-FFF2-40B4-BE49-F238E27FC236}">
                <a16:creationId xmlns:a16="http://schemas.microsoft.com/office/drawing/2014/main" id="{3EF2F97A-9E2C-4C1B-9BA8-A29231423BAA}"/>
              </a:ext>
            </a:extLst>
          </p:cNvPr>
          <p:cNvCxnSpPr>
            <a:cxnSpLocks/>
          </p:cNvCxnSpPr>
          <p:nvPr/>
        </p:nvCxnSpPr>
        <p:spPr>
          <a:xfrm>
            <a:off x="0" y="85725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BC6A1B7-E8F3-46D7-A22A-84F8AB3A969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81637" y="3671610"/>
            <a:ext cx="877141" cy="1097626"/>
          </a:xfrm>
          <a:prstGeom prst="rect">
            <a:avLst/>
          </a:prstGeom>
        </p:spPr>
      </p:pic>
      <p:grpSp>
        <p:nvGrpSpPr>
          <p:cNvPr id="16" name="Group 15">
            <a:extLst>
              <a:ext uri="{FF2B5EF4-FFF2-40B4-BE49-F238E27FC236}">
                <a16:creationId xmlns:a16="http://schemas.microsoft.com/office/drawing/2014/main" id="{2125B487-0096-4B93-AE2A-35F664CA4945}"/>
              </a:ext>
            </a:extLst>
          </p:cNvPr>
          <p:cNvGrpSpPr/>
          <p:nvPr/>
        </p:nvGrpSpPr>
        <p:grpSpPr>
          <a:xfrm>
            <a:off x="5531751" y="2699231"/>
            <a:ext cx="3297456" cy="1403313"/>
            <a:chOff x="418429" y="2465042"/>
            <a:chExt cx="4396608" cy="1871084"/>
          </a:xfrm>
        </p:grpSpPr>
        <p:sp>
          <p:nvSpPr>
            <p:cNvPr id="26" name="Freeform: Shape 25">
              <a:extLst>
                <a:ext uri="{FF2B5EF4-FFF2-40B4-BE49-F238E27FC236}">
                  <a16:creationId xmlns:a16="http://schemas.microsoft.com/office/drawing/2014/main" id="{DE107CBF-D45A-4821-9AF9-91E811B920BF}"/>
                </a:ext>
              </a:extLst>
            </p:cNvPr>
            <p:cNvSpPr/>
            <p:nvPr/>
          </p:nvSpPr>
          <p:spPr>
            <a:xfrm>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dirty="0">
                <a:solidFill>
                  <a:prstClr val="white"/>
                </a:solidFill>
                <a:latin typeface="Calibri" panose="020F0502020204030204"/>
              </a:endParaRPr>
            </a:p>
          </p:txBody>
        </p:sp>
        <p:sp>
          <p:nvSpPr>
            <p:cNvPr id="11" name="Rectangle: Rounded Corners 10">
              <a:extLst>
                <a:ext uri="{FF2B5EF4-FFF2-40B4-BE49-F238E27FC236}">
                  <a16:creationId xmlns:a16="http://schemas.microsoft.com/office/drawing/2014/main" id="{2D476256-F649-440E-8CB6-34553EE46959}"/>
                </a:ext>
              </a:extLst>
            </p:cNvPr>
            <p:cNvSpPr/>
            <p:nvPr/>
          </p:nvSpPr>
          <p:spPr>
            <a:xfrm>
              <a:off x="765958" y="249201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32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Sĩ quan Lục quân 2</a:t>
              </a:r>
              <a:endParaRPr lang="en-US" sz="32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7" name="Group 16">
            <a:extLst>
              <a:ext uri="{FF2B5EF4-FFF2-40B4-BE49-F238E27FC236}">
                <a16:creationId xmlns:a16="http://schemas.microsoft.com/office/drawing/2014/main" id="{3F6095D1-5BDA-4028-80BF-CF720429106A}"/>
              </a:ext>
            </a:extLst>
          </p:cNvPr>
          <p:cNvGrpSpPr/>
          <p:nvPr/>
        </p:nvGrpSpPr>
        <p:grpSpPr>
          <a:xfrm>
            <a:off x="315434" y="4345954"/>
            <a:ext cx="3300980" cy="1397954"/>
            <a:chOff x="413731" y="4651605"/>
            <a:chExt cx="4401306" cy="1863939"/>
          </a:xfrm>
        </p:grpSpPr>
        <p:sp>
          <p:nvSpPr>
            <p:cNvPr id="30" name="Freeform: Shape 29">
              <a:extLst>
                <a:ext uri="{FF2B5EF4-FFF2-40B4-BE49-F238E27FC236}">
                  <a16:creationId xmlns:a16="http://schemas.microsoft.com/office/drawing/2014/main" id="{18151A68-8ABC-4A1D-8A5B-E03CCFBD3F59}"/>
                </a:ext>
              </a:extLst>
            </p:cNvPr>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7" name="Rectangle: Rounded Corners 36">
              <a:extLst>
                <a:ext uri="{FF2B5EF4-FFF2-40B4-BE49-F238E27FC236}">
                  <a16:creationId xmlns:a16="http://schemas.microsoft.com/office/drawing/2014/main" id="{E5506EB0-83F9-49CB-A1BA-DE0BD904E95B}"/>
                </a:ext>
              </a:extLst>
            </p:cNvPr>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32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Sĩ quan Pháo binh</a:t>
              </a:r>
              <a:endParaRPr lang="en-US" sz="32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8" name="Group 17">
            <a:extLst>
              <a:ext uri="{FF2B5EF4-FFF2-40B4-BE49-F238E27FC236}">
                <a16:creationId xmlns:a16="http://schemas.microsoft.com/office/drawing/2014/main" id="{3B4C7E7A-5F81-463B-9FDA-5F8A47FCDC1D}"/>
              </a:ext>
            </a:extLst>
          </p:cNvPr>
          <p:cNvGrpSpPr/>
          <p:nvPr/>
        </p:nvGrpSpPr>
        <p:grpSpPr>
          <a:xfrm>
            <a:off x="312033" y="2701744"/>
            <a:ext cx="3307782" cy="1398290"/>
            <a:chOff x="7363195" y="2465042"/>
            <a:chExt cx="4410376" cy="1864387"/>
          </a:xfrm>
        </p:grpSpPr>
        <p:sp>
          <p:nvSpPr>
            <p:cNvPr id="58" name="Freeform: Shape 57">
              <a:extLst>
                <a:ext uri="{FF2B5EF4-FFF2-40B4-BE49-F238E27FC236}">
                  <a16:creationId xmlns:a16="http://schemas.microsoft.com/office/drawing/2014/main" id="{F2A6F710-A8CF-4338-BF74-99DD36D700F5}"/>
                </a:ext>
              </a:extLst>
            </p:cNvPr>
            <p:cNvSpPr/>
            <p:nvPr/>
          </p:nvSpPr>
          <p:spPr>
            <a:xfrm flipH="1">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dirty="0">
                <a:solidFill>
                  <a:prstClr val="white"/>
                </a:solidFill>
                <a:latin typeface="Calibri" panose="020F0502020204030204"/>
              </a:endParaRPr>
            </a:p>
          </p:txBody>
        </p:sp>
        <p:sp>
          <p:nvSpPr>
            <p:cNvPr id="38" name="Rectangle: Rounded Corners 37">
              <a:extLst>
                <a:ext uri="{FF2B5EF4-FFF2-40B4-BE49-F238E27FC236}">
                  <a16:creationId xmlns:a16="http://schemas.microsoft.com/office/drawing/2014/main" id="{556501E9-9FDB-43AC-A584-2F09815162C2}"/>
                </a:ext>
              </a:extLst>
            </p:cNvPr>
            <p:cNvSpPr/>
            <p:nvPr/>
          </p:nvSpPr>
          <p:spPr>
            <a:xfrm>
              <a:off x="7363195" y="248532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32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Sĩ quan Lục quân 1</a:t>
              </a:r>
              <a:endParaRPr lang="en-US" sz="32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9" name="Group 18">
            <a:extLst>
              <a:ext uri="{FF2B5EF4-FFF2-40B4-BE49-F238E27FC236}">
                <a16:creationId xmlns:a16="http://schemas.microsoft.com/office/drawing/2014/main" id="{F1EA9857-F9FD-46FE-98C0-E0E88372E3CE}"/>
              </a:ext>
            </a:extLst>
          </p:cNvPr>
          <p:cNvGrpSpPr/>
          <p:nvPr/>
        </p:nvGrpSpPr>
        <p:grpSpPr>
          <a:xfrm>
            <a:off x="5529081" y="4345954"/>
            <a:ext cx="3302796" cy="1397954"/>
            <a:chOff x="7386970" y="4651605"/>
            <a:chExt cx="4403728" cy="1863939"/>
          </a:xfrm>
        </p:grpSpPr>
        <p:sp>
          <p:nvSpPr>
            <p:cNvPr id="59" name="Freeform: Shape 58">
              <a:extLst>
                <a:ext uri="{FF2B5EF4-FFF2-40B4-BE49-F238E27FC236}">
                  <a16:creationId xmlns:a16="http://schemas.microsoft.com/office/drawing/2014/main" id="{D460C3EE-DC44-4D12-870D-2DE09B68AF9B}"/>
                </a:ext>
              </a:extLst>
            </p:cNvPr>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9" name="Rectangle: Rounded Corners 38">
              <a:extLst>
                <a:ext uri="{FF2B5EF4-FFF2-40B4-BE49-F238E27FC236}">
                  <a16:creationId xmlns:a16="http://schemas.microsoft.com/office/drawing/2014/main" id="{007442A2-F9C5-43FF-810D-EFCA0A5691BC}"/>
                </a:ext>
              </a:extLst>
            </p:cNvPr>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3200" dirty="0">
                  <a:solidFill>
                    <a:srgbClr val="9C5043"/>
                  </a:solidFill>
                  <a:latin typeface="iCiel Cadena" panose="02000503000000020004" pitchFamily="50" charset="0"/>
                  <a:ea typeface="Tahoma" panose="020B0604030504040204" pitchFamily="34" charset="0"/>
                  <a:cs typeface="Tahoma" panose="020B0604030504040204" pitchFamily="34" charset="0"/>
                </a:rPr>
                <a:t>Trường Sĩ quan Đặc công</a:t>
              </a:r>
              <a:endParaRPr lang="en-US" sz="32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31" name="Group 30">
            <a:extLst>
              <a:ext uri="{FF2B5EF4-FFF2-40B4-BE49-F238E27FC236}">
                <a16:creationId xmlns:a16="http://schemas.microsoft.com/office/drawing/2014/main" id="{7FE0546E-6488-491E-8AA1-277B5CEB2FD6}"/>
              </a:ext>
            </a:extLst>
          </p:cNvPr>
          <p:cNvGrpSpPr/>
          <p:nvPr/>
        </p:nvGrpSpPr>
        <p:grpSpPr>
          <a:xfrm>
            <a:off x="116364" y="976535"/>
            <a:ext cx="8345605" cy="1507050"/>
            <a:chOff x="150128" y="102542"/>
            <a:chExt cx="11127473" cy="2009400"/>
          </a:xfrm>
        </p:grpSpPr>
        <p:grpSp>
          <p:nvGrpSpPr>
            <p:cNvPr id="10" name="Group 9">
              <a:extLst>
                <a:ext uri="{FF2B5EF4-FFF2-40B4-BE49-F238E27FC236}">
                  <a16:creationId xmlns:a16="http://schemas.microsoft.com/office/drawing/2014/main" id="{F8E54022-CBBB-4124-B256-472085A25CC7}"/>
                </a:ext>
              </a:extLst>
            </p:cNvPr>
            <p:cNvGrpSpPr/>
            <p:nvPr/>
          </p:nvGrpSpPr>
          <p:grpSpPr>
            <a:xfrm>
              <a:off x="1107065" y="248000"/>
              <a:ext cx="10170536" cy="1863939"/>
              <a:chOff x="1107064" y="247999"/>
              <a:chExt cx="10404597" cy="1863939"/>
            </a:xfrm>
          </p:grpSpPr>
          <p:pic>
            <p:nvPicPr>
              <p:cNvPr id="3" name="Picture 2">
                <a:extLst>
                  <a:ext uri="{FF2B5EF4-FFF2-40B4-BE49-F238E27FC236}">
                    <a16:creationId xmlns:a16="http://schemas.microsoft.com/office/drawing/2014/main" id="{CBD9B5C9-CA06-4115-934D-476E7C9299B8}"/>
                  </a:ext>
                </a:extLst>
              </p:cNvPr>
              <p:cNvPicPr>
                <a:picLocks noChangeAspect="1"/>
              </p:cNvPicPr>
              <p:nvPr/>
            </p:nvPicPr>
            <p:blipFill>
              <a:blip r:embed="rId15"/>
              <a:stretch>
                <a:fillRect/>
              </a:stretch>
            </p:blipFill>
            <p:spPr>
              <a:xfrm>
                <a:off x="1107064" y="247999"/>
                <a:ext cx="10404597" cy="1863939"/>
              </a:xfrm>
              <a:prstGeom prst="rect">
                <a:avLst/>
              </a:prstGeom>
            </p:spPr>
          </p:pic>
          <p:sp>
            <p:nvSpPr>
              <p:cNvPr id="5" name="Rectangle 4">
                <a:extLst>
                  <a:ext uri="{FF2B5EF4-FFF2-40B4-BE49-F238E27FC236}">
                    <a16:creationId xmlns:a16="http://schemas.microsoft.com/office/drawing/2014/main" id="{68CCCB1E-5D6D-4B1D-94ED-906BCD4A2D0C}"/>
                  </a:ext>
                </a:extLst>
              </p:cNvPr>
              <p:cNvSpPr/>
              <p:nvPr/>
            </p:nvSpPr>
            <p:spPr>
              <a:xfrm>
                <a:off x="1527388" y="359923"/>
                <a:ext cx="9698331"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3600" dirty="0">
                    <a:solidFill>
                      <a:prstClr val="white"/>
                    </a:solidFill>
                    <a:latin typeface="iCiel Cadena" panose="02000503000000020004" pitchFamily="50" charset="0"/>
                    <a:ea typeface="Tahoma" panose="020B0604030504040204" pitchFamily="34" charset="0"/>
                    <a:cs typeface="Tahoma" panose="020B0604030504040204" pitchFamily="34" charset="0"/>
                  </a:rPr>
                  <a:t>Trường Đại học Nguyễn Huệ còn được gọi là:</a:t>
                </a:r>
                <a:endParaRPr lang="en-US" sz="3600" dirty="0">
                  <a:solidFill>
                    <a:prstClr val="white"/>
                  </a:solidFill>
                  <a:latin typeface="iCiel Cadena" panose="02000503000000020004" pitchFamily="50" charset="0"/>
                  <a:ea typeface="Tahoma" panose="020B0604030504040204" pitchFamily="34" charset="0"/>
                  <a:cs typeface="Tahoma" panose="020B0604030504040204" pitchFamily="34" charset="0"/>
                </a:endParaRPr>
              </a:p>
            </p:txBody>
          </p:sp>
        </p:grpSp>
        <p:pic>
          <p:nvPicPr>
            <p:cNvPr id="9" name="Picture 8">
              <a:extLst>
                <a:ext uri="{FF2B5EF4-FFF2-40B4-BE49-F238E27FC236}">
                  <a16:creationId xmlns:a16="http://schemas.microsoft.com/office/drawing/2014/main" id="{BA90CF18-B31B-4FFE-AF8E-D970FEA1326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a:extLst>
                <a:ext uri="{FF2B5EF4-FFF2-40B4-BE49-F238E27FC236}">
                  <a16:creationId xmlns:a16="http://schemas.microsoft.com/office/drawing/2014/main" id="{784446D1-0083-4268-9941-8C7553FD46F9}"/>
                </a:ext>
              </a:extLst>
            </p:cNvPr>
            <p:cNvSpPr txBox="1"/>
            <p:nvPr/>
          </p:nvSpPr>
          <p:spPr>
            <a:xfrm>
              <a:off x="506731" y="702825"/>
              <a:ext cx="909211" cy="769441"/>
            </a:xfrm>
            <a:prstGeom prst="rect">
              <a:avLst/>
            </a:prstGeom>
            <a:noFill/>
          </p:spPr>
          <p:txBody>
            <a:bodyPr wrap="square" rtlCol="0" anchor="ctr">
              <a:spAutoFit/>
            </a:bodyPr>
            <a:lstStyle/>
            <a:p>
              <a:pPr algn="ctr" defTabSz="685800"/>
              <a:r>
                <a:rPr lang="en-US" sz="3150" dirty="0" smtClean="0">
                  <a:solidFill>
                    <a:prstClr val="white"/>
                  </a:solidFill>
                  <a:latin typeface="iCiel Cadena" panose="02000503000000020004" pitchFamily="50" charset="0"/>
                </a:rPr>
                <a:t>03</a:t>
              </a:r>
              <a:endParaRPr lang="en-US" sz="3150" dirty="0">
                <a:solidFill>
                  <a:prstClr val="white"/>
                </a:solidFill>
                <a:latin typeface="iCiel Cadena" panose="02000503000000020004" pitchFamily="50" charset="0"/>
              </a:endParaRPr>
            </a:p>
          </p:txBody>
        </p:sp>
      </p:grpSp>
      <p:pic>
        <p:nvPicPr>
          <p:cNvPr id="68" name="Picture 67">
            <a:extLst>
              <a:ext uri="{FF2B5EF4-FFF2-40B4-BE49-F238E27FC236}">
                <a16:creationId xmlns:a16="http://schemas.microsoft.com/office/drawing/2014/main" id="{F8ECF37D-87DA-4037-9AD8-19A7885886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35441" y="1174853"/>
            <a:ext cx="996114" cy="996114"/>
          </a:xfrm>
          <a:prstGeom prst="rect">
            <a:avLst/>
          </a:prstGeom>
        </p:spPr>
      </p:pic>
      <p:pic>
        <p:nvPicPr>
          <p:cNvPr id="14" name="Picture 13">
            <a:extLst>
              <a:ext uri="{FF2B5EF4-FFF2-40B4-BE49-F238E27FC236}">
                <a16:creationId xmlns:a16="http://schemas.microsoft.com/office/drawing/2014/main" id="{ECFDE3CD-C082-47B5-9D9B-98E503415D3F}"/>
              </a:ext>
            </a:extLst>
          </p:cNvPr>
          <p:cNvPicPr>
            <a:picLocks noChangeAspect="1"/>
          </p:cNvPicPr>
          <p:nvPr/>
        </p:nvPicPr>
        <p:blipFill>
          <a:blip r:embed="rId18"/>
          <a:stretch>
            <a:fillRect/>
          </a:stretch>
        </p:blipFill>
        <p:spPr>
          <a:xfrm>
            <a:off x="-1245083" y="1174853"/>
            <a:ext cx="996782" cy="996782"/>
          </a:xfrm>
          <a:prstGeom prst="rect">
            <a:avLst/>
          </a:prstGeom>
        </p:spPr>
      </p:pic>
      <p:pic>
        <p:nvPicPr>
          <p:cNvPr id="7" name="AmthanhThua">
            <a:hlinkClick r:id="" action="ppaction://media"/>
            <a:extLst>
              <a:ext uri="{FF2B5EF4-FFF2-40B4-BE49-F238E27FC236}">
                <a16:creationId xmlns:a16="http://schemas.microsoft.com/office/drawing/2014/main" id="{6A298B67-43A1-4AC9-AFD5-E52AFF7EC3B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927346" y="4163193"/>
            <a:ext cx="365522" cy="365522"/>
          </a:xfrm>
          <a:prstGeom prst="rect">
            <a:avLst/>
          </a:prstGeom>
        </p:spPr>
      </p:pic>
      <p:pic>
        <p:nvPicPr>
          <p:cNvPr id="22" name="nhacthang">
            <a:hlinkClick r:id="" action="ppaction://media"/>
            <a:extLst>
              <a:ext uri="{FF2B5EF4-FFF2-40B4-BE49-F238E27FC236}">
                <a16:creationId xmlns:a16="http://schemas.microsoft.com/office/drawing/2014/main" id="{7F4D256B-EBEA-4BF4-94EE-9E076C8DB254}"/>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920951" y="2941598"/>
            <a:ext cx="365522" cy="365522"/>
          </a:xfrm>
          <a:prstGeom prst="rect">
            <a:avLst/>
          </a:prstGeom>
        </p:spPr>
      </p:pic>
      <p:pic>
        <p:nvPicPr>
          <p:cNvPr id="45" name="Picture 44">
            <a:hlinkClick r:id="" action="ppaction://hlinkshowjump?jump=previousslide"/>
            <a:extLst>
              <a:ext uri="{FF2B5EF4-FFF2-40B4-BE49-F238E27FC236}">
                <a16:creationId xmlns:a16="http://schemas.microsoft.com/office/drawing/2014/main" id="{D2114C23-4EA2-4CCF-B588-DC8089003ED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42511" y="1830996"/>
            <a:ext cx="470917" cy="470917"/>
          </a:xfrm>
          <a:prstGeom prst="rect">
            <a:avLst/>
          </a:prstGeom>
        </p:spPr>
      </p:pic>
      <p:pic>
        <p:nvPicPr>
          <p:cNvPr id="46" name="Picture 45">
            <a:hlinkClick r:id="" action="ppaction://hlinkshowjump?jump=nextslide"/>
            <a:extLst>
              <a:ext uri="{FF2B5EF4-FFF2-40B4-BE49-F238E27FC236}">
                <a16:creationId xmlns:a16="http://schemas.microsoft.com/office/drawing/2014/main" id="{511111AB-EF03-4E46-BEE1-F19A9BB1EA2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flipH="1">
            <a:off x="8542511" y="1227666"/>
            <a:ext cx="470917" cy="470917"/>
          </a:xfrm>
          <a:prstGeom prst="rect">
            <a:avLst/>
          </a:prstGeom>
        </p:spPr>
      </p:pic>
      <p:sp>
        <p:nvSpPr>
          <p:cNvPr id="8" name="TextBox 7">
            <a:extLst>
              <a:ext uri="{FF2B5EF4-FFF2-40B4-BE49-F238E27FC236}">
                <a16:creationId xmlns:a16="http://schemas.microsoft.com/office/drawing/2014/main" id="{44FBAE7B-FFBC-474D-9562-EEE690ED6027}"/>
              </a:ext>
            </a:extLst>
          </p:cNvPr>
          <p:cNvSpPr txBox="1"/>
          <p:nvPr/>
        </p:nvSpPr>
        <p:spPr>
          <a:xfrm>
            <a:off x="-1343483" y="2384999"/>
            <a:ext cx="1210588" cy="507831"/>
          </a:xfrm>
          <a:prstGeom prst="rect">
            <a:avLst/>
          </a:prstGeom>
          <a:noFill/>
        </p:spPr>
        <p:txBody>
          <a:bodyPr wrap="none" rtlCol="0">
            <a:spAutoFit/>
          </a:bodyPr>
          <a:lstStyle/>
          <a:p>
            <a:pPr algn="ctr" defTabSz="685800"/>
            <a:r>
              <a:rPr lang="en-US" sz="1350" b="1" dirty="0" err="1">
                <a:solidFill>
                  <a:prstClr val="black"/>
                </a:solidFill>
                <a:latin typeface="Calibri" panose="020F0502020204030204"/>
              </a:rPr>
              <a:t>Âm</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thanh</a:t>
            </a:r>
            <a:r>
              <a:rPr lang="en-US" sz="1350" b="1" dirty="0">
                <a:solidFill>
                  <a:prstClr val="black"/>
                </a:solidFill>
                <a:latin typeface="Calibri" panose="020F0502020204030204"/>
              </a:rPr>
              <a:t> </a:t>
            </a:r>
          </a:p>
          <a:p>
            <a:pPr algn="ctr" defTabSz="685800"/>
            <a:r>
              <a:rPr lang="en-US" sz="1350" b="1" dirty="0" err="1">
                <a:solidFill>
                  <a:prstClr val="black"/>
                </a:solidFill>
                <a:latin typeface="Calibri" panose="020F0502020204030204"/>
              </a:rPr>
              <a:t>khi</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chọn</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Đúng</a:t>
            </a:r>
            <a:endParaRPr lang="en-US" sz="1350" b="1"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096E381D-D2B1-4C19-B9E9-15E0466E4979}"/>
              </a:ext>
            </a:extLst>
          </p:cNvPr>
          <p:cNvSpPr txBox="1"/>
          <p:nvPr/>
        </p:nvSpPr>
        <p:spPr>
          <a:xfrm>
            <a:off x="-1275751" y="3503506"/>
            <a:ext cx="1042273" cy="507831"/>
          </a:xfrm>
          <a:prstGeom prst="rect">
            <a:avLst/>
          </a:prstGeom>
          <a:noFill/>
        </p:spPr>
        <p:txBody>
          <a:bodyPr wrap="none" rtlCol="0">
            <a:spAutoFit/>
          </a:bodyPr>
          <a:lstStyle/>
          <a:p>
            <a:pPr algn="ctr" defTabSz="685800"/>
            <a:r>
              <a:rPr lang="en-US" sz="1350" b="1" dirty="0" err="1">
                <a:solidFill>
                  <a:prstClr val="black"/>
                </a:solidFill>
                <a:latin typeface="Calibri" panose="020F0502020204030204"/>
              </a:rPr>
              <a:t>Âm</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thanh</a:t>
            </a:r>
            <a:r>
              <a:rPr lang="en-US" sz="1350" b="1" dirty="0">
                <a:solidFill>
                  <a:prstClr val="black"/>
                </a:solidFill>
                <a:latin typeface="Calibri" panose="020F0502020204030204"/>
              </a:rPr>
              <a:t> </a:t>
            </a:r>
          </a:p>
          <a:p>
            <a:pPr algn="ctr" defTabSz="685800"/>
            <a:r>
              <a:rPr lang="en-US" sz="1350" b="1" dirty="0" err="1">
                <a:solidFill>
                  <a:prstClr val="black"/>
                </a:solidFill>
                <a:latin typeface="Calibri" panose="020F0502020204030204"/>
              </a:rPr>
              <a:t>khi</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chọn</a:t>
            </a:r>
            <a:r>
              <a:rPr lang="en-US" sz="1350" b="1" dirty="0">
                <a:solidFill>
                  <a:prstClr val="black"/>
                </a:solidFill>
                <a:latin typeface="Calibri" panose="020F0502020204030204"/>
              </a:rPr>
              <a:t> Sai</a:t>
            </a:r>
          </a:p>
        </p:txBody>
      </p:sp>
    </p:spTree>
    <p:extLst>
      <p:ext uri="{BB962C8B-B14F-4D97-AF65-F5344CB8AC3E}">
        <p14:creationId xmlns:p14="http://schemas.microsoft.com/office/powerpoint/2010/main" val="78482469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anim calcmode="lin" valueType="num">
                                      <p:cBhvr>
                                        <p:cTn id="19" dur="500" fill="hold"/>
                                        <p:tgtEl>
                                          <p:spTgt spid="15"/>
                                        </p:tgtEl>
                                        <p:attrNameLst>
                                          <p:attrName>ppt_x</p:attrName>
                                        </p:attrNameLst>
                                      </p:cBhvr>
                                      <p:tavLst>
                                        <p:tav tm="0">
                                          <p:val>
                                            <p:fltVal val="0.5"/>
                                          </p:val>
                                        </p:tav>
                                        <p:tav tm="100000">
                                          <p:val>
                                            <p:strVal val="#ppt_x"/>
                                          </p:val>
                                        </p:tav>
                                      </p:tavLst>
                                    </p:anim>
                                    <p:anim calcmode="lin" valueType="num">
                                      <p:cBhvr>
                                        <p:cTn id="20" dur="500" fill="hold"/>
                                        <p:tgtEl>
                                          <p:spTgt spid="15"/>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anim calcmode="lin" valueType="num">
                                      <p:cBhvr>
                                        <p:cTn id="31" dur="500" fill="hold"/>
                                        <p:tgtEl>
                                          <p:spTgt spid="2"/>
                                        </p:tgtEl>
                                        <p:attrNameLst>
                                          <p:attrName>ppt_x</p:attrName>
                                        </p:attrNameLst>
                                      </p:cBhvr>
                                      <p:tavLst>
                                        <p:tav tm="0">
                                          <p:val>
                                            <p:fltVal val="0.5"/>
                                          </p:val>
                                        </p:tav>
                                        <p:tav tm="100000">
                                          <p:val>
                                            <p:strVal val="#ppt_x"/>
                                          </p:val>
                                        </p:tav>
                                      </p:tavLst>
                                    </p:anim>
                                    <p:anim calcmode="lin" valueType="num">
                                      <p:cBhvr>
                                        <p:cTn id="32" dur="500" fill="hold"/>
                                        <p:tgtEl>
                                          <p:spTgt spid="2"/>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6"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6"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6"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6"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6"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6"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51220">
                <p:cTn id="334" fill="hold" display="0">
                  <p:stCondLst>
                    <p:cond delay="indefinite"/>
                  </p:stCondLst>
                  <p:endCondLst>
                    <p:cond evt="onStopAudio" delay="0">
                      <p:tgtEl>
                        <p:sldTgt/>
                      </p:tgtEl>
                    </p:cond>
                  </p:endCondLst>
                </p:cTn>
                <p:tgtEl>
                  <p:spTgt spid="7"/>
                </p:tgtEl>
              </p:cMediaNode>
            </p:audio>
            <p:audio>
              <p:cMediaNode vol="46341">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6"/>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6"/>
                                        </p:tgtEl>
                                      </p:cBhvr>
                                    </p:animEffect>
                                    <p:animScale>
                                      <p:cBhvr>
                                        <p:cTn id="341" dur="250" autoRev="1" fill="hold"/>
                                        <p:tgtEl>
                                          <p:spTgt spid="46"/>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6"/>
                  </p:tgtEl>
                </p:cond>
              </p:nextCondLst>
            </p:seq>
            <p:seq concurrent="1" nextAc="seek">
              <p:cTn id="342" restart="whenNotActive" fill="hold" evtFilter="cancelBubble" nodeType="interactiveSeq">
                <p:stCondLst>
                  <p:cond evt="onClick" delay="0">
                    <p:tgtEl>
                      <p:spTgt spid="45"/>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5"/>
                                        </p:tgtEl>
                                      </p:cBhvr>
                                    </p:animEffect>
                                    <p:animScale>
                                      <p:cBhvr>
                                        <p:cTn id="347" dur="250" autoRev="1" fill="hold"/>
                                        <p:tgtEl>
                                          <p:spTgt spid="45"/>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CA96DE-78A4-4D71-9018-4AC46FF435DE}"/>
              </a:ext>
            </a:extLst>
          </p:cNvPr>
          <p:cNvPicPr>
            <a:picLocks noChangeAspect="1"/>
          </p:cNvPicPr>
          <p:nvPr/>
        </p:nvPicPr>
        <p:blipFill>
          <a:blip r:embed="rId8"/>
          <a:stretch>
            <a:fillRect/>
          </a:stretch>
        </p:blipFill>
        <p:spPr>
          <a:xfrm>
            <a:off x="0" y="107909"/>
            <a:ext cx="9151502" cy="6536787"/>
          </a:xfrm>
          <a:prstGeom prst="rect">
            <a:avLst/>
          </a:prstGeom>
        </p:spPr>
      </p:pic>
      <p:pic>
        <p:nvPicPr>
          <p:cNvPr id="33" name="Picture 32">
            <a:extLst>
              <a:ext uri="{FF2B5EF4-FFF2-40B4-BE49-F238E27FC236}">
                <a16:creationId xmlns:a16="http://schemas.microsoft.com/office/drawing/2014/main" id="{734ECCA8-0C93-4070-BC07-21CD5B1A208E}"/>
              </a:ext>
            </a:extLst>
          </p:cNvPr>
          <p:cNvPicPr>
            <a:picLocks noChangeAspect="1"/>
          </p:cNvPicPr>
          <p:nvPr/>
        </p:nvPicPr>
        <p:blipFill>
          <a:blip r:embed="rId9"/>
          <a:stretch>
            <a:fillRect/>
          </a:stretch>
        </p:blipFill>
        <p:spPr>
          <a:xfrm>
            <a:off x="-5149" y="165705"/>
            <a:ext cx="9144000" cy="6531428"/>
          </a:xfrm>
          <a:prstGeom prst="rect">
            <a:avLst/>
          </a:prstGeom>
        </p:spPr>
      </p:pic>
      <p:pic>
        <p:nvPicPr>
          <p:cNvPr id="4" name="Picture 3">
            <a:extLst>
              <a:ext uri="{FF2B5EF4-FFF2-40B4-BE49-F238E27FC236}">
                <a16:creationId xmlns:a16="http://schemas.microsoft.com/office/drawing/2014/main" id="{BDC1A603-354F-435D-AEB7-58626DEC55F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8735" y="132403"/>
            <a:ext cx="9151502" cy="6535951"/>
          </a:xfrm>
          <a:prstGeom prst="rect">
            <a:avLst/>
          </a:prstGeom>
        </p:spPr>
      </p:pic>
      <p:pic>
        <p:nvPicPr>
          <p:cNvPr id="21" name="Picture 20">
            <a:extLst>
              <a:ext uri="{FF2B5EF4-FFF2-40B4-BE49-F238E27FC236}">
                <a16:creationId xmlns:a16="http://schemas.microsoft.com/office/drawing/2014/main" id="{101CE774-744F-4C7A-9955-F73491C34842}"/>
              </a:ext>
            </a:extLst>
          </p:cNvPr>
          <p:cNvPicPr>
            <a:picLocks noChangeAspect="1"/>
          </p:cNvPicPr>
          <p:nvPr/>
        </p:nvPicPr>
        <p:blipFill>
          <a:blip r:embed="rId11"/>
          <a:stretch>
            <a:fillRect/>
          </a:stretch>
        </p:blipFill>
        <p:spPr>
          <a:xfrm>
            <a:off x="4622231" y="4769235"/>
            <a:ext cx="1010500" cy="727011"/>
          </a:xfrm>
          <a:prstGeom prst="rect">
            <a:avLst/>
          </a:prstGeom>
        </p:spPr>
      </p:pic>
      <p:pic>
        <p:nvPicPr>
          <p:cNvPr id="20" name="Picture 19">
            <a:extLst>
              <a:ext uri="{FF2B5EF4-FFF2-40B4-BE49-F238E27FC236}">
                <a16:creationId xmlns:a16="http://schemas.microsoft.com/office/drawing/2014/main" id="{DB788A32-C95B-4003-9294-ED973E5BF647}"/>
              </a:ext>
            </a:extLst>
          </p:cNvPr>
          <p:cNvPicPr>
            <a:picLocks noChangeAspect="1"/>
          </p:cNvPicPr>
          <p:nvPr/>
        </p:nvPicPr>
        <p:blipFill>
          <a:blip r:embed="rId12"/>
          <a:stretch>
            <a:fillRect/>
          </a:stretch>
        </p:blipFill>
        <p:spPr>
          <a:xfrm>
            <a:off x="3405480" y="4769236"/>
            <a:ext cx="1010500" cy="722438"/>
          </a:xfrm>
          <a:prstGeom prst="rect">
            <a:avLst/>
          </a:prstGeom>
        </p:spPr>
      </p:pic>
      <p:pic>
        <p:nvPicPr>
          <p:cNvPr id="15" name="Picture 14">
            <a:extLst>
              <a:ext uri="{FF2B5EF4-FFF2-40B4-BE49-F238E27FC236}">
                <a16:creationId xmlns:a16="http://schemas.microsoft.com/office/drawing/2014/main" id="{C9D7EF65-CD86-4DEA-82CE-78B4750B4F6D}"/>
              </a:ext>
            </a:extLst>
          </p:cNvPr>
          <p:cNvPicPr>
            <a:picLocks noChangeAspect="1"/>
          </p:cNvPicPr>
          <p:nvPr/>
        </p:nvPicPr>
        <p:blipFill>
          <a:blip r:embed="rId13"/>
          <a:stretch>
            <a:fillRect/>
          </a:stretch>
        </p:blipFill>
        <p:spPr>
          <a:xfrm>
            <a:off x="4622231" y="3148319"/>
            <a:ext cx="1010500" cy="727011"/>
          </a:xfrm>
          <a:prstGeom prst="rect">
            <a:avLst/>
          </a:prstGeom>
        </p:spPr>
      </p:pic>
      <p:pic>
        <p:nvPicPr>
          <p:cNvPr id="2" name="Picture 1">
            <a:extLst>
              <a:ext uri="{FF2B5EF4-FFF2-40B4-BE49-F238E27FC236}">
                <a16:creationId xmlns:a16="http://schemas.microsoft.com/office/drawing/2014/main" id="{CD62D86A-FAC6-4AAB-B7AD-13AF6333299A}"/>
              </a:ext>
            </a:extLst>
          </p:cNvPr>
          <p:cNvPicPr>
            <a:picLocks noChangeAspect="1"/>
          </p:cNvPicPr>
          <p:nvPr/>
        </p:nvPicPr>
        <p:blipFill>
          <a:blip r:embed="rId14"/>
          <a:stretch>
            <a:fillRect/>
          </a:stretch>
        </p:blipFill>
        <p:spPr>
          <a:xfrm>
            <a:off x="3405480" y="3148319"/>
            <a:ext cx="1010500" cy="727011"/>
          </a:xfrm>
          <a:prstGeom prst="rect">
            <a:avLst/>
          </a:prstGeom>
        </p:spPr>
      </p:pic>
      <p:cxnSp>
        <p:nvCxnSpPr>
          <p:cNvPr id="6" name="Straight Connector 5">
            <a:extLst>
              <a:ext uri="{FF2B5EF4-FFF2-40B4-BE49-F238E27FC236}">
                <a16:creationId xmlns:a16="http://schemas.microsoft.com/office/drawing/2014/main" id="{3EF2F97A-9E2C-4C1B-9BA8-A29231423BAA}"/>
              </a:ext>
            </a:extLst>
          </p:cNvPr>
          <p:cNvCxnSpPr>
            <a:cxnSpLocks/>
          </p:cNvCxnSpPr>
          <p:nvPr/>
        </p:nvCxnSpPr>
        <p:spPr>
          <a:xfrm>
            <a:off x="0" y="85725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3EFA8F-B9A1-4EA9-B52E-B89080D535F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05627" y="5287954"/>
            <a:ext cx="1603606" cy="2206294"/>
          </a:xfrm>
          <a:prstGeom prst="rect">
            <a:avLst/>
          </a:prstGeom>
        </p:spPr>
      </p:pic>
      <p:pic>
        <p:nvPicPr>
          <p:cNvPr id="12" name="Picture 11">
            <a:extLst>
              <a:ext uri="{FF2B5EF4-FFF2-40B4-BE49-F238E27FC236}">
                <a16:creationId xmlns:a16="http://schemas.microsoft.com/office/drawing/2014/main" id="{DBC6A1B7-E8F3-46D7-A22A-84F8AB3A969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81637" y="3671610"/>
            <a:ext cx="877141" cy="1097626"/>
          </a:xfrm>
          <a:prstGeom prst="rect">
            <a:avLst/>
          </a:prstGeom>
        </p:spPr>
      </p:pic>
      <p:grpSp>
        <p:nvGrpSpPr>
          <p:cNvPr id="16" name="Group 15">
            <a:extLst>
              <a:ext uri="{FF2B5EF4-FFF2-40B4-BE49-F238E27FC236}">
                <a16:creationId xmlns:a16="http://schemas.microsoft.com/office/drawing/2014/main" id="{2125B487-0096-4B93-AE2A-35F664CA4945}"/>
              </a:ext>
            </a:extLst>
          </p:cNvPr>
          <p:cNvGrpSpPr/>
          <p:nvPr/>
        </p:nvGrpSpPr>
        <p:grpSpPr>
          <a:xfrm>
            <a:off x="305441" y="2706030"/>
            <a:ext cx="3305837" cy="1397956"/>
            <a:chOff x="407254" y="2465040"/>
            <a:chExt cx="4407783" cy="1863941"/>
          </a:xfrm>
        </p:grpSpPr>
        <p:sp>
          <p:nvSpPr>
            <p:cNvPr id="26" name="Freeform: Shape 25">
              <a:extLst>
                <a:ext uri="{FF2B5EF4-FFF2-40B4-BE49-F238E27FC236}">
                  <a16:creationId xmlns:a16="http://schemas.microsoft.com/office/drawing/2014/main" id="{DE107CBF-D45A-4821-9AF9-91E811B920BF}"/>
                </a:ext>
              </a:extLst>
            </p:cNvPr>
            <p:cNvSpPr/>
            <p:nvPr/>
          </p:nvSpPr>
          <p:spPr>
            <a:xfrm flipH="1">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dirty="0">
                <a:solidFill>
                  <a:prstClr val="white"/>
                </a:solidFill>
                <a:latin typeface="Calibri" panose="020F0502020204030204"/>
              </a:endParaRPr>
            </a:p>
          </p:txBody>
        </p:sp>
        <p:sp>
          <p:nvSpPr>
            <p:cNvPr id="11" name="Rectangle: Rounded Corners 10">
              <a:extLst>
                <a:ext uri="{FF2B5EF4-FFF2-40B4-BE49-F238E27FC236}">
                  <a16:creationId xmlns:a16="http://schemas.microsoft.com/office/drawing/2014/main" id="{2D476256-F649-440E-8CB6-34553EE46959}"/>
                </a:ext>
              </a:extLst>
            </p:cNvPr>
            <p:cNvSpPr/>
            <p:nvPr/>
          </p:nvSpPr>
          <p:spPr>
            <a:xfrm>
              <a:off x="407254" y="246504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000" dirty="0" smtClean="0">
                  <a:solidFill>
                    <a:srgbClr val="9C5043"/>
                  </a:solidFill>
                  <a:latin typeface="iCiel Cadena" panose="02000503000000020004" pitchFamily="50" charset="0"/>
                  <a:ea typeface="Tahoma" panose="020B0604030504040204" pitchFamily="34" charset="0"/>
                  <a:cs typeface="Tahoma" panose="020B0604030504040204" pitchFamily="34" charset="0"/>
                </a:rPr>
                <a:t>Tại </a:t>
              </a:r>
              <a:r>
                <a:rPr lang="vi-VN" sz="2000" dirty="0">
                  <a:solidFill>
                    <a:srgbClr val="9C5043"/>
                  </a:solidFill>
                  <a:latin typeface="iCiel Cadena" panose="02000503000000020004" pitchFamily="50" charset="0"/>
                  <a:ea typeface="Tahoma" panose="020B0604030504040204" pitchFamily="34" charset="0"/>
                  <a:cs typeface="Tahoma" panose="020B0604030504040204" pitchFamily="34" charset="0"/>
                </a:rPr>
                <a:t>công an tỉnh, thành phố trực thuộc trung ương, nơi đăng kí hộ khẩu thường trú</a:t>
              </a:r>
              <a:endParaRPr lang="en-US" sz="20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7" name="Group 16">
            <a:extLst>
              <a:ext uri="{FF2B5EF4-FFF2-40B4-BE49-F238E27FC236}">
                <a16:creationId xmlns:a16="http://schemas.microsoft.com/office/drawing/2014/main" id="{3F6095D1-5BDA-4028-80BF-CF720429106A}"/>
              </a:ext>
            </a:extLst>
          </p:cNvPr>
          <p:cNvGrpSpPr/>
          <p:nvPr/>
        </p:nvGrpSpPr>
        <p:grpSpPr>
          <a:xfrm>
            <a:off x="307869" y="4345954"/>
            <a:ext cx="3300980" cy="1397954"/>
            <a:chOff x="413731" y="4651605"/>
            <a:chExt cx="4401306" cy="1863939"/>
          </a:xfrm>
        </p:grpSpPr>
        <p:sp>
          <p:nvSpPr>
            <p:cNvPr id="30" name="Freeform: Shape 29">
              <a:extLst>
                <a:ext uri="{FF2B5EF4-FFF2-40B4-BE49-F238E27FC236}">
                  <a16:creationId xmlns:a16="http://schemas.microsoft.com/office/drawing/2014/main" id="{18151A68-8ABC-4A1D-8A5B-E03CCFBD3F59}"/>
                </a:ext>
              </a:extLst>
            </p:cNvPr>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7" name="Rectangle: Rounded Corners 36">
              <a:extLst>
                <a:ext uri="{FF2B5EF4-FFF2-40B4-BE49-F238E27FC236}">
                  <a16:creationId xmlns:a16="http://schemas.microsoft.com/office/drawing/2014/main" id="{E5506EB0-83F9-49CB-A1BA-DE0BD904E95B}"/>
                </a:ext>
              </a:extLst>
            </p:cNvPr>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Tại công an tỉnh, nơi đang học tập, công tác</a:t>
              </a:r>
              <a:endPar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8" name="Group 17">
            <a:extLst>
              <a:ext uri="{FF2B5EF4-FFF2-40B4-BE49-F238E27FC236}">
                <a16:creationId xmlns:a16="http://schemas.microsoft.com/office/drawing/2014/main" id="{3B4C7E7A-5F81-463B-9FDA-5F8A47FCDC1D}"/>
              </a:ext>
            </a:extLst>
          </p:cNvPr>
          <p:cNvGrpSpPr/>
          <p:nvPr/>
        </p:nvGrpSpPr>
        <p:grpSpPr>
          <a:xfrm>
            <a:off x="5532723" y="2706031"/>
            <a:ext cx="3312244" cy="1397954"/>
            <a:chOff x="7376963" y="2465042"/>
            <a:chExt cx="4416325" cy="1863939"/>
          </a:xfrm>
        </p:grpSpPr>
        <p:sp>
          <p:nvSpPr>
            <p:cNvPr id="58" name="Freeform: Shape 57">
              <a:extLst>
                <a:ext uri="{FF2B5EF4-FFF2-40B4-BE49-F238E27FC236}">
                  <a16:creationId xmlns:a16="http://schemas.microsoft.com/office/drawing/2014/main" id="{F2A6F710-A8CF-4338-BF74-99DD36D700F5}"/>
                </a:ext>
              </a:extLst>
            </p:cNvPr>
            <p:cNvSpPr/>
            <p:nvPr/>
          </p:nvSpPr>
          <p:spPr>
            <a:xfrm>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8" name="Rectangle: Rounded Corners 37">
              <a:extLst>
                <a:ext uri="{FF2B5EF4-FFF2-40B4-BE49-F238E27FC236}">
                  <a16:creationId xmlns:a16="http://schemas.microsoft.com/office/drawing/2014/main" id="{556501E9-9FDB-43AC-A584-2F09815162C2}"/>
                </a:ext>
              </a:extLst>
            </p:cNvPr>
            <p:cNvSpPr/>
            <p:nvPr/>
          </p:nvSpPr>
          <p:spPr>
            <a:xfrm>
              <a:off x="7757977" y="2474972"/>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 </a:t>
              </a:r>
              <a:r>
                <a:rPr lang="vi-VN" sz="2000" dirty="0">
                  <a:solidFill>
                    <a:srgbClr val="9C5043"/>
                  </a:solidFill>
                  <a:latin typeface="iCiel Cadena" panose="02000503000000020004" pitchFamily="50" charset="0"/>
                  <a:ea typeface="Tahoma" panose="020B0604030504040204" pitchFamily="34" charset="0"/>
                  <a:cs typeface="Tahoma" panose="020B0604030504040204" pitchFamily="34" charset="0"/>
                </a:rPr>
                <a:t>Tại công an tỉnh, thành phố trực thuộc trung ương, nơi đăng kí hộ khẩu tạm trú</a:t>
              </a:r>
              <a:endParaRPr lang="en-US" sz="24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9" name="Group 18">
            <a:extLst>
              <a:ext uri="{FF2B5EF4-FFF2-40B4-BE49-F238E27FC236}">
                <a16:creationId xmlns:a16="http://schemas.microsoft.com/office/drawing/2014/main" id="{F1EA9857-F9FD-46FE-98C0-E0E88372E3CE}"/>
              </a:ext>
            </a:extLst>
          </p:cNvPr>
          <p:cNvGrpSpPr/>
          <p:nvPr/>
        </p:nvGrpSpPr>
        <p:grpSpPr>
          <a:xfrm>
            <a:off x="5537446" y="4345954"/>
            <a:ext cx="3302796" cy="1397954"/>
            <a:chOff x="7386970" y="4651605"/>
            <a:chExt cx="4403728" cy="1863939"/>
          </a:xfrm>
        </p:grpSpPr>
        <p:sp>
          <p:nvSpPr>
            <p:cNvPr id="59" name="Freeform: Shape 58">
              <a:extLst>
                <a:ext uri="{FF2B5EF4-FFF2-40B4-BE49-F238E27FC236}">
                  <a16:creationId xmlns:a16="http://schemas.microsoft.com/office/drawing/2014/main" id="{D460C3EE-DC44-4D12-870D-2DE09B68AF9B}"/>
                </a:ext>
              </a:extLst>
            </p:cNvPr>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9" name="Rectangle: Rounded Corners 38">
              <a:extLst>
                <a:ext uri="{FF2B5EF4-FFF2-40B4-BE49-F238E27FC236}">
                  <a16:creationId xmlns:a16="http://schemas.microsoft.com/office/drawing/2014/main" id="{007442A2-F9C5-43FF-810D-EFCA0A5691BC}"/>
                </a:ext>
              </a:extLst>
            </p:cNvPr>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Tại công an xã, nơi đăng kí hộ khẩu thường trú</a:t>
              </a:r>
              <a:endParaRPr lang="en-US" sz="24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pic>
        <p:nvPicPr>
          <p:cNvPr id="25" name="Picture 24">
            <a:hlinkClick r:id="" action="ppaction://hlinkshowjump?jump=previousslide"/>
            <a:extLst>
              <a:ext uri="{FF2B5EF4-FFF2-40B4-BE49-F238E27FC236}">
                <a16:creationId xmlns:a16="http://schemas.microsoft.com/office/drawing/2014/main" id="{8B2C70E5-001C-4AB8-A483-A5AE816CCA2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42511" y="1830996"/>
            <a:ext cx="470917" cy="470917"/>
          </a:xfrm>
          <a:prstGeom prst="rect">
            <a:avLst/>
          </a:prstGeom>
        </p:spPr>
      </p:pic>
      <p:pic>
        <p:nvPicPr>
          <p:cNvPr id="43" name="Picture 42">
            <a:hlinkClick r:id="" action="ppaction://hlinkshowjump?jump=nextslide"/>
            <a:extLst>
              <a:ext uri="{FF2B5EF4-FFF2-40B4-BE49-F238E27FC236}">
                <a16:creationId xmlns:a16="http://schemas.microsoft.com/office/drawing/2014/main" id="{D8AAF6E7-6478-452A-B31D-6DDC7956E66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8542511" y="1227666"/>
            <a:ext cx="470917" cy="470917"/>
          </a:xfrm>
          <a:prstGeom prst="rect">
            <a:avLst/>
          </a:prstGeom>
        </p:spPr>
      </p:pic>
      <p:grpSp>
        <p:nvGrpSpPr>
          <p:cNvPr id="31" name="Group 30">
            <a:extLst>
              <a:ext uri="{FF2B5EF4-FFF2-40B4-BE49-F238E27FC236}">
                <a16:creationId xmlns:a16="http://schemas.microsoft.com/office/drawing/2014/main" id="{7FE0546E-6488-491E-8AA1-277B5CEB2FD6}"/>
              </a:ext>
            </a:extLst>
          </p:cNvPr>
          <p:cNvGrpSpPr/>
          <p:nvPr/>
        </p:nvGrpSpPr>
        <p:grpSpPr>
          <a:xfrm>
            <a:off x="102156" y="978081"/>
            <a:ext cx="8345605" cy="1507050"/>
            <a:chOff x="150128" y="102542"/>
            <a:chExt cx="11127473" cy="2009400"/>
          </a:xfrm>
        </p:grpSpPr>
        <p:grpSp>
          <p:nvGrpSpPr>
            <p:cNvPr id="10" name="Group 9">
              <a:extLst>
                <a:ext uri="{FF2B5EF4-FFF2-40B4-BE49-F238E27FC236}">
                  <a16:creationId xmlns:a16="http://schemas.microsoft.com/office/drawing/2014/main" id="{F8E54022-CBBB-4124-B256-472085A25CC7}"/>
                </a:ext>
              </a:extLst>
            </p:cNvPr>
            <p:cNvGrpSpPr/>
            <p:nvPr/>
          </p:nvGrpSpPr>
          <p:grpSpPr>
            <a:xfrm>
              <a:off x="1107065" y="248000"/>
              <a:ext cx="10170536" cy="1863939"/>
              <a:chOff x="1107064" y="247999"/>
              <a:chExt cx="10404597" cy="1863939"/>
            </a:xfrm>
          </p:grpSpPr>
          <p:pic>
            <p:nvPicPr>
              <p:cNvPr id="3" name="Picture 2">
                <a:extLst>
                  <a:ext uri="{FF2B5EF4-FFF2-40B4-BE49-F238E27FC236}">
                    <a16:creationId xmlns:a16="http://schemas.microsoft.com/office/drawing/2014/main" id="{CBD9B5C9-CA06-4115-934D-476E7C9299B8}"/>
                  </a:ext>
                </a:extLst>
              </p:cNvPr>
              <p:cNvPicPr>
                <a:picLocks noChangeAspect="1"/>
              </p:cNvPicPr>
              <p:nvPr/>
            </p:nvPicPr>
            <p:blipFill>
              <a:blip r:embed="rId18"/>
              <a:stretch>
                <a:fillRect/>
              </a:stretch>
            </p:blipFill>
            <p:spPr>
              <a:xfrm>
                <a:off x="1107064" y="247999"/>
                <a:ext cx="10404597" cy="1863939"/>
              </a:xfrm>
              <a:prstGeom prst="rect">
                <a:avLst/>
              </a:prstGeom>
            </p:spPr>
          </p:pic>
          <p:sp>
            <p:nvSpPr>
              <p:cNvPr id="5" name="Rectangle 4">
                <a:extLst>
                  <a:ext uri="{FF2B5EF4-FFF2-40B4-BE49-F238E27FC236}">
                    <a16:creationId xmlns:a16="http://schemas.microsoft.com/office/drawing/2014/main" id="{68CCCB1E-5D6D-4B1D-94ED-906BCD4A2D0C}"/>
                  </a:ext>
                </a:extLst>
              </p:cNvPr>
              <p:cNvSpPr/>
              <p:nvPr/>
            </p:nvSpPr>
            <p:spPr>
              <a:xfrm>
                <a:off x="1527388" y="359923"/>
                <a:ext cx="9698331"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3200" dirty="0">
                    <a:solidFill>
                      <a:prstClr val="white"/>
                    </a:solidFill>
                    <a:latin typeface="iCiel Cadena" panose="02000503000000020004" pitchFamily="50" charset="0"/>
                    <a:ea typeface="Tahoma" panose="020B0604030504040204" pitchFamily="34" charset="0"/>
                    <a:cs typeface="Tahoma" panose="020B0604030504040204" pitchFamily="34" charset="0"/>
                  </a:rPr>
                  <a:t>Khi dự thi vào các nhà trường Công an, thí sinh phải qua sơ tuyển ở đâu?</a:t>
                </a:r>
              </a:p>
            </p:txBody>
          </p:sp>
        </p:grpSp>
        <p:pic>
          <p:nvPicPr>
            <p:cNvPr id="9" name="Picture 8">
              <a:extLst>
                <a:ext uri="{FF2B5EF4-FFF2-40B4-BE49-F238E27FC236}">
                  <a16:creationId xmlns:a16="http://schemas.microsoft.com/office/drawing/2014/main" id="{BA90CF18-B31B-4FFE-AF8E-D970FEA1326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a:extLst>
                <a:ext uri="{FF2B5EF4-FFF2-40B4-BE49-F238E27FC236}">
                  <a16:creationId xmlns:a16="http://schemas.microsoft.com/office/drawing/2014/main" id="{784446D1-0083-4268-9941-8C7553FD46F9}"/>
                </a:ext>
              </a:extLst>
            </p:cNvPr>
            <p:cNvSpPr txBox="1"/>
            <p:nvPr/>
          </p:nvSpPr>
          <p:spPr>
            <a:xfrm>
              <a:off x="506731" y="702825"/>
              <a:ext cx="909211" cy="769441"/>
            </a:xfrm>
            <a:prstGeom prst="rect">
              <a:avLst/>
            </a:prstGeom>
            <a:noFill/>
          </p:spPr>
          <p:txBody>
            <a:bodyPr wrap="square" rtlCol="0" anchor="ctr">
              <a:spAutoFit/>
            </a:bodyPr>
            <a:lstStyle/>
            <a:p>
              <a:pPr algn="ctr" defTabSz="685800"/>
              <a:r>
                <a:rPr lang="en-US" sz="3150" dirty="0" smtClean="0">
                  <a:solidFill>
                    <a:prstClr val="white"/>
                  </a:solidFill>
                  <a:latin typeface="iCiel Cadena" panose="02000503000000020004" pitchFamily="50" charset="0"/>
                </a:rPr>
                <a:t>04</a:t>
              </a:r>
              <a:endParaRPr lang="en-US" sz="3150" dirty="0">
                <a:solidFill>
                  <a:prstClr val="white"/>
                </a:solidFill>
                <a:latin typeface="iCiel Cadena" panose="02000503000000020004" pitchFamily="50" charset="0"/>
              </a:endParaRPr>
            </a:p>
          </p:txBody>
        </p:sp>
      </p:grpSp>
      <p:pic>
        <p:nvPicPr>
          <p:cNvPr id="68" name="Picture 67">
            <a:extLst>
              <a:ext uri="{FF2B5EF4-FFF2-40B4-BE49-F238E27FC236}">
                <a16:creationId xmlns:a16="http://schemas.microsoft.com/office/drawing/2014/main" id="{F8ECF37D-87DA-4037-9AD8-19A7885886B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35441" y="1174853"/>
            <a:ext cx="996114" cy="996114"/>
          </a:xfrm>
          <a:prstGeom prst="rect">
            <a:avLst/>
          </a:prstGeom>
        </p:spPr>
      </p:pic>
      <p:pic>
        <p:nvPicPr>
          <p:cNvPr id="14" name="Picture 13">
            <a:extLst>
              <a:ext uri="{FF2B5EF4-FFF2-40B4-BE49-F238E27FC236}">
                <a16:creationId xmlns:a16="http://schemas.microsoft.com/office/drawing/2014/main" id="{ECFDE3CD-C082-47B5-9D9B-98E503415D3F}"/>
              </a:ext>
            </a:extLst>
          </p:cNvPr>
          <p:cNvPicPr>
            <a:picLocks noChangeAspect="1"/>
          </p:cNvPicPr>
          <p:nvPr/>
        </p:nvPicPr>
        <p:blipFill>
          <a:blip r:embed="rId21"/>
          <a:stretch>
            <a:fillRect/>
          </a:stretch>
        </p:blipFill>
        <p:spPr>
          <a:xfrm>
            <a:off x="-1245083" y="1174853"/>
            <a:ext cx="996782" cy="996782"/>
          </a:xfrm>
          <a:prstGeom prst="rect">
            <a:avLst/>
          </a:prstGeom>
        </p:spPr>
      </p:pic>
      <p:pic>
        <p:nvPicPr>
          <p:cNvPr id="7" name="AmthanhThua">
            <a:hlinkClick r:id="" action="ppaction://media"/>
            <a:extLst>
              <a:ext uri="{FF2B5EF4-FFF2-40B4-BE49-F238E27FC236}">
                <a16:creationId xmlns:a16="http://schemas.microsoft.com/office/drawing/2014/main" id="{6A298B67-43A1-4AC9-AFD5-E52AFF7EC3B7}"/>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933759" y="4163193"/>
            <a:ext cx="365522" cy="365522"/>
          </a:xfrm>
          <a:prstGeom prst="rect">
            <a:avLst/>
          </a:prstGeom>
        </p:spPr>
      </p:pic>
      <p:pic>
        <p:nvPicPr>
          <p:cNvPr id="22" name="nhacthang">
            <a:hlinkClick r:id="" action="ppaction://media"/>
            <a:extLst>
              <a:ext uri="{FF2B5EF4-FFF2-40B4-BE49-F238E27FC236}">
                <a16:creationId xmlns:a16="http://schemas.microsoft.com/office/drawing/2014/main" id="{7F4D256B-EBEA-4BF4-94EE-9E076C8DB254}"/>
              </a:ext>
            </a:extLst>
          </p:cNvPr>
          <p:cNvPicPr>
            <a:picLocks noChangeAspect="1"/>
          </p:cNvPicPr>
          <p:nvPr>
            <a:audioFile r:link="rId4"/>
            <p:extLst>
              <p:ext uri="{DAA4B4D4-6D71-4841-9C94-3DE7FCFB9230}">
                <p14:media xmlns:p14="http://schemas.microsoft.com/office/powerpoint/2010/main" r:embed="rId3"/>
              </p:ext>
            </p:extLst>
          </p:nvPr>
        </p:nvPicPr>
        <p:blipFill>
          <a:blip r:embed="rId22"/>
          <a:stretch>
            <a:fillRect/>
          </a:stretch>
        </p:blipFill>
        <p:spPr>
          <a:xfrm>
            <a:off x="-923894" y="3014548"/>
            <a:ext cx="365522" cy="365522"/>
          </a:xfrm>
          <a:prstGeom prst="rect">
            <a:avLst/>
          </a:prstGeom>
        </p:spPr>
      </p:pic>
      <p:sp>
        <p:nvSpPr>
          <p:cNvPr id="36" name="TextBox 35">
            <a:extLst>
              <a:ext uri="{FF2B5EF4-FFF2-40B4-BE49-F238E27FC236}">
                <a16:creationId xmlns:a16="http://schemas.microsoft.com/office/drawing/2014/main" id="{46C5205F-77CD-48D9-BEBD-A0A0E370FF5F}"/>
              </a:ext>
            </a:extLst>
          </p:cNvPr>
          <p:cNvSpPr txBox="1"/>
          <p:nvPr/>
        </p:nvSpPr>
        <p:spPr>
          <a:xfrm>
            <a:off x="-1343483" y="2384999"/>
            <a:ext cx="1210588" cy="507831"/>
          </a:xfrm>
          <a:prstGeom prst="rect">
            <a:avLst/>
          </a:prstGeom>
          <a:noFill/>
        </p:spPr>
        <p:txBody>
          <a:bodyPr wrap="none" rtlCol="0">
            <a:spAutoFit/>
          </a:bodyPr>
          <a:lstStyle/>
          <a:p>
            <a:pPr algn="ctr" defTabSz="685800"/>
            <a:r>
              <a:rPr lang="en-US" sz="1350" b="1" dirty="0" err="1">
                <a:solidFill>
                  <a:prstClr val="black"/>
                </a:solidFill>
                <a:latin typeface="Calibri" panose="020F0502020204030204"/>
              </a:rPr>
              <a:t>Âm</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thanh</a:t>
            </a:r>
            <a:r>
              <a:rPr lang="en-US" sz="1350" b="1" dirty="0">
                <a:solidFill>
                  <a:prstClr val="black"/>
                </a:solidFill>
                <a:latin typeface="Calibri" panose="020F0502020204030204"/>
              </a:rPr>
              <a:t> </a:t>
            </a:r>
          </a:p>
          <a:p>
            <a:pPr algn="ctr" defTabSz="685800"/>
            <a:r>
              <a:rPr lang="en-US" sz="1350" b="1" dirty="0" err="1">
                <a:solidFill>
                  <a:prstClr val="black"/>
                </a:solidFill>
                <a:latin typeface="Calibri" panose="020F0502020204030204"/>
              </a:rPr>
              <a:t>khi</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chọn</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Đúng</a:t>
            </a:r>
            <a:endParaRPr lang="en-US" sz="1350" b="1" dirty="0">
              <a:solidFill>
                <a:prstClr val="black"/>
              </a:solidFill>
              <a:latin typeface="Calibri" panose="020F0502020204030204"/>
            </a:endParaRPr>
          </a:p>
        </p:txBody>
      </p:sp>
      <p:sp>
        <p:nvSpPr>
          <p:cNvPr id="40" name="TextBox 39">
            <a:extLst>
              <a:ext uri="{FF2B5EF4-FFF2-40B4-BE49-F238E27FC236}">
                <a16:creationId xmlns:a16="http://schemas.microsoft.com/office/drawing/2014/main" id="{42448546-574B-4681-A77D-861BAC54EDA0}"/>
              </a:ext>
            </a:extLst>
          </p:cNvPr>
          <p:cNvSpPr txBox="1"/>
          <p:nvPr/>
        </p:nvSpPr>
        <p:spPr>
          <a:xfrm>
            <a:off x="-1257716" y="3576062"/>
            <a:ext cx="1042273" cy="507831"/>
          </a:xfrm>
          <a:prstGeom prst="rect">
            <a:avLst/>
          </a:prstGeom>
          <a:noFill/>
        </p:spPr>
        <p:txBody>
          <a:bodyPr wrap="none" rtlCol="0">
            <a:spAutoFit/>
          </a:bodyPr>
          <a:lstStyle/>
          <a:p>
            <a:pPr algn="ctr" defTabSz="685800"/>
            <a:r>
              <a:rPr lang="en-US" sz="1350" b="1" dirty="0" err="1">
                <a:solidFill>
                  <a:prstClr val="black"/>
                </a:solidFill>
                <a:latin typeface="Calibri" panose="020F0502020204030204"/>
              </a:rPr>
              <a:t>Âm</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thanh</a:t>
            </a:r>
            <a:r>
              <a:rPr lang="en-US" sz="1350" b="1" dirty="0">
                <a:solidFill>
                  <a:prstClr val="black"/>
                </a:solidFill>
                <a:latin typeface="Calibri" panose="020F0502020204030204"/>
              </a:rPr>
              <a:t> </a:t>
            </a:r>
          </a:p>
          <a:p>
            <a:pPr algn="ctr" defTabSz="685800"/>
            <a:r>
              <a:rPr lang="en-US" sz="1350" b="1" dirty="0" err="1">
                <a:solidFill>
                  <a:prstClr val="black"/>
                </a:solidFill>
                <a:latin typeface="Calibri" panose="020F0502020204030204"/>
              </a:rPr>
              <a:t>khi</a:t>
            </a:r>
            <a:r>
              <a:rPr lang="en-US" sz="1350" b="1" dirty="0">
                <a:solidFill>
                  <a:prstClr val="black"/>
                </a:solidFill>
                <a:latin typeface="Calibri" panose="020F0502020204030204"/>
              </a:rPr>
              <a:t> </a:t>
            </a:r>
            <a:r>
              <a:rPr lang="en-US" sz="1350" b="1" dirty="0" err="1">
                <a:solidFill>
                  <a:prstClr val="black"/>
                </a:solidFill>
                <a:latin typeface="Calibri" panose="020F0502020204030204"/>
              </a:rPr>
              <a:t>chọn</a:t>
            </a:r>
            <a:r>
              <a:rPr lang="en-US" sz="1350" b="1" dirty="0">
                <a:solidFill>
                  <a:prstClr val="black"/>
                </a:solidFill>
                <a:latin typeface="Calibri" panose="020F0502020204030204"/>
              </a:rPr>
              <a:t> Sai</a:t>
            </a:r>
          </a:p>
        </p:txBody>
      </p:sp>
    </p:spTree>
    <p:extLst>
      <p:ext uri="{BB962C8B-B14F-4D97-AF65-F5344CB8AC3E}">
        <p14:creationId xmlns:p14="http://schemas.microsoft.com/office/powerpoint/2010/main" val="45742293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anim calcmode="lin" valueType="num">
                                      <p:cBhvr>
                                        <p:cTn id="19" dur="500" fill="hold"/>
                                        <p:tgtEl>
                                          <p:spTgt spid="2"/>
                                        </p:tgtEl>
                                        <p:attrNameLst>
                                          <p:attrName>ppt_x</p:attrName>
                                        </p:attrNameLst>
                                      </p:cBhvr>
                                      <p:tavLst>
                                        <p:tav tm="0">
                                          <p:val>
                                            <p:fltVal val="0.5"/>
                                          </p:val>
                                        </p:tav>
                                        <p:tav tm="100000">
                                          <p:val>
                                            <p:strVal val="#ppt_x"/>
                                          </p:val>
                                        </p:tav>
                                      </p:tavLst>
                                    </p:anim>
                                    <p:anim calcmode="lin" valueType="num">
                                      <p:cBhvr>
                                        <p:cTn id="20" dur="500" fill="hold"/>
                                        <p:tgtEl>
                                          <p:spTgt spid="2"/>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fltVal val="0.5"/>
                                          </p:val>
                                        </p:tav>
                                        <p:tav tm="100000">
                                          <p:val>
                                            <p:strVal val="#ppt_x"/>
                                          </p:val>
                                        </p:tav>
                                      </p:tavLst>
                                    </p:anim>
                                    <p:anim calcmode="lin" valueType="num">
                                      <p:cBhvr>
                                        <p:cTn id="32" dur="500" fill="hold"/>
                                        <p:tgtEl>
                                          <p:spTgt spid="15"/>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fltVal val="0.5"/>
                                          </p:val>
                                        </p:tav>
                                        <p:tav tm="100000">
                                          <p:val>
                                            <p:strVal val="#ppt_x"/>
                                          </p:val>
                                        </p:tav>
                                      </p:tavLst>
                                    </p:anim>
                                    <p:anim calcmode="lin" valueType="num">
                                      <p:cBhvr>
                                        <p:cTn id="56" dur="500" fill="hold"/>
                                        <p:tgtEl>
                                          <p:spTgt spid="21"/>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7"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7"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7"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7"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7"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7"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3"/>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3"/>
                                        </p:tgtEl>
                                      </p:cBhvr>
                                    </p:animEffect>
                                    <p:animScale>
                                      <p:cBhvr>
                                        <p:cTn id="341" dur="250" autoRev="1" fill="hold"/>
                                        <p:tgtEl>
                                          <p:spTgt spid="43"/>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7" name="click.wav"/>
                                        </p:tgtEl>
                                      </p:cMediaNode>
                                    </p:audio>
                                  </p:subTnLst>
                                </p:cTn>
                              </p:par>
                            </p:childTnLst>
                          </p:cTn>
                        </p:par>
                      </p:childTnLst>
                    </p:cTn>
                  </p:par>
                </p:childTnLst>
              </p:cTn>
              <p:nextCondLst>
                <p:cond evt="onClick" delay="0">
                  <p:tgtEl>
                    <p:spTgt spid="43"/>
                  </p:tgtEl>
                </p:cond>
              </p:nextCondLst>
            </p:seq>
            <p:seq concurrent="1" nextAc="seek">
              <p:cTn id="342" restart="whenNotActive" fill="hold" evtFilter="cancelBubble" nodeType="interactiveSeq">
                <p:stCondLst>
                  <p:cond evt="onClick" delay="0">
                    <p:tgtEl>
                      <p:spTgt spid="25"/>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25"/>
                                        </p:tgtEl>
                                      </p:cBhvr>
                                    </p:animEffect>
                                    <p:animScale>
                                      <p:cBhvr>
                                        <p:cTn id="347" dur="250" autoRev="1" fill="hold"/>
                                        <p:tgtEl>
                                          <p:spTgt spid="25"/>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7" name="click.wav"/>
                                        </p:tgtEl>
                                      </p:cMediaNode>
                                    </p:audio>
                                  </p:subTnLst>
                                </p:cTn>
                              </p:par>
                            </p:childTnLst>
                          </p:cTn>
                        </p:par>
                      </p:childTnLst>
                    </p:cTn>
                  </p:par>
                </p:childTnLst>
              </p:cTn>
              <p:nextCondLst>
                <p:cond evt="onClick" delay="0">
                  <p:tgtEl>
                    <p:spTgt spid="2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CA96DE-78A4-4D71-9018-4AC46FF435DE}"/>
              </a:ext>
            </a:extLst>
          </p:cNvPr>
          <p:cNvPicPr>
            <a:picLocks noChangeAspect="1"/>
          </p:cNvPicPr>
          <p:nvPr/>
        </p:nvPicPr>
        <p:blipFill>
          <a:blip r:embed="rId7"/>
          <a:stretch>
            <a:fillRect/>
          </a:stretch>
        </p:blipFill>
        <p:spPr>
          <a:xfrm>
            <a:off x="-7502" y="125981"/>
            <a:ext cx="9151502" cy="6536787"/>
          </a:xfrm>
          <a:prstGeom prst="rect">
            <a:avLst/>
          </a:prstGeom>
        </p:spPr>
      </p:pic>
      <p:pic>
        <p:nvPicPr>
          <p:cNvPr id="33" name="Picture 32">
            <a:extLst>
              <a:ext uri="{FF2B5EF4-FFF2-40B4-BE49-F238E27FC236}">
                <a16:creationId xmlns:a16="http://schemas.microsoft.com/office/drawing/2014/main" id="{734ECCA8-0C93-4070-BC07-21CD5B1A208E}"/>
              </a:ext>
            </a:extLst>
          </p:cNvPr>
          <p:cNvPicPr>
            <a:picLocks noChangeAspect="1"/>
          </p:cNvPicPr>
          <p:nvPr/>
        </p:nvPicPr>
        <p:blipFill>
          <a:blip r:embed="rId8"/>
          <a:stretch>
            <a:fillRect/>
          </a:stretch>
        </p:blipFill>
        <p:spPr>
          <a:xfrm>
            <a:off x="0" y="135752"/>
            <a:ext cx="9144000" cy="6531428"/>
          </a:xfrm>
          <a:prstGeom prst="rect">
            <a:avLst/>
          </a:prstGeom>
        </p:spPr>
      </p:pic>
      <p:pic>
        <p:nvPicPr>
          <p:cNvPr id="4" name="Picture 3">
            <a:extLst>
              <a:ext uri="{FF2B5EF4-FFF2-40B4-BE49-F238E27FC236}">
                <a16:creationId xmlns:a16="http://schemas.microsoft.com/office/drawing/2014/main" id="{BDC1A603-354F-435D-AEB7-58626DEC55F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7799" y="119102"/>
            <a:ext cx="9151502" cy="6535951"/>
          </a:xfrm>
          <a:prstGeom prst="rect">
            <a:avLst/>
          </a:prstGeom>
        </p:spPr>
      </p:pic>
      <p:pic>
        <p:nvPicPr>
          <p:cNvPr id="21" name="Picture 20">
            <a:extLst>
              <a:ext uri="{FF2B5EF4-FFF2-40B4-BE49-F238E27FC236}">
                <a16:creationId xmlns:a16="http://schemas.microsoft.com/office/drawing/2014/main" id="{101CE774-744F-4C7A-9955-F73491C3484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635252" y="3146482"/>
            <a:ext cx="1001354" cy="727011"/>
          </a:xfrm>
          <a:prstGeom prst="rect">
            <a:avLst/>
          </a:prstGeom>
        </p:spPr>
      </p:pic>
      <p:pic>
        <p:nvPicPr>
          <p:cNvPr id="20" name="Picture 19">
            <a:extLst>
              <a:ext uri="{FF2B5EF4-FFF2-40B4-BE49-F238E27FC236}">
                <a16:creationId xmlns:a16="http://schemas.microsoft.com/office/drawing/2014/main" id="{DB788A32-C95B-4003-9294-ED973E5BF647}"/>
              </a:ext>
            </a:extLst>
          </p:cNvPr>
          <p:cNvPicPr>
            <a:picLocks noChangeAspect="1"/>
          </p:cNvPicPr>
          <p:nvPr/>
        </p:nvPicPr>
        <p:blipFill>
          <a:blip r:embed="rId11"/>
          <a:stretch>
            <a:fillRect/>
          </a:stretch>
        </p:blipFill>
        <p:spPr>
          <a:xfrm>
            <a:off x="3405479" y="4769236"/>
            <a:ext cx="1010500" cy="722438"/>
          </a:xfrm>
          <a:prstGeom prst="rect">
            <a:avLst/>
          </a:prstGeom>
        </p:spPr>
      </p:pic>
      <p:pic>
        <p:nvPicPr>
          <p:cNvPr id="15" name="Picture 14">
            <a:extLst>
              <a:ext uri="{FF2B5EF4-FFF2-40B4-BE49-F238E27FC236}">
                <a16:creationId xmlns:a16="http://schemas.microsoft.com/office/drawing/2014/main" id="{C9D7EF65-CD86-4DEA-82CE-78B4750B4F6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403178" y="3136696"/>
            <a:ext cx="1007692" cy="727011"/>
          </a:xfrm>
          <a:prstGeom prst="rect">
            <a:avLst/>
          </a:prstGeom>
        </p:spPr>
      </p:pic>
      <p:pic>
        <p:nvPicPr>
          <p:cNvPr id="42" name="Picture 41">
            <a:hlinkClick r:id="" action="ppaction://hlinkshowjump?jump=previousslide"/>
            <a:extLst>
              <a:ext uri="{FF2B5EF4-FFF2-40B4-BE49-F238E27FC236}">
                <a16:creationId xmlns:a16="http://schemas.microsoft.com/office/drawing/2014/main" id="{0DA4475E-149A-4F41-8C70-3D0078930FA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42511" y="1830996"/>
            <a:ext cx="470917" cy="470917"/>
          </a:xfrm>
          <a:prstGeom prst="rect">
            <a:avLst/>
          </a:prstGeom>
        </p:spPr>
      </p:pic>
      <p:pic>
        <p:nvPicPr>
          <p:cNvPr id="44" name="Picture 43">
            <a:hlinkClick r:id="" action="ppaction://hlinkshowjump?jump=nextslide"/>
            <a:extLst>
              <a:ext uri="{FF2B5EF4-FFF2-40B4-BE49-F238E27FC236}">
                <a16:creationId xmlns:a16="http://schemas.microsoft.com/office/drawing/2014/main" id="{4B2FD2F9-215A-4CF1-B8A2-FDBAAC8A715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8542511" y="1227666"/>
            <a:ext cx="470917" cy="470917"/>
          </a:xfrm>
          <a:prstGeom prst="rect">
            <a:avLst/>
          </a:prstGeom>
        </p:spPr>
      </p:pic>
      <p:pic>
        <p:nvPicPr>
          <p:cNvPr id="2" name="Picture 1">
            <a:extLst>
              <a:ext uri="{FF2B5EF4-FFF2-40B4-BE49-F238E27FC236}">
                <a16:creationId xmlns:a16="http://schemas.microsoft.com/office/drawing/2014/main" id="{CD62D86A-FAC6-4AAB-B7AD-13AF6333299A}"/>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593550" y="4762428"/>
            <a:ext cx="1001354" cy="727010"/>
          </a:xfrm>
          <a:prstGeom prst="rect">
            <a:avLst/>
          </a:prstGeom>
        </p:spPr>
      </p:pic>
      <p:cxnSp>
        <p:nvCxnSpPr>
          <p:cNvPr id="6" name="Straight Connector 5">
            <a:extLst>
              <a:ext uri="{FF2B5EF4-FFF2-40B4-BE49-F238E27FC236}">
                <a16:creationId xmlns:a16="http://schemas.microsoft.com/office/drawing/2014/main" id="{3EF2F97A-9E2C-4C1B-9BA8-A29231423BAA}"/>
              </a:ext>
            </a:extLst>
          </p:cNvPr>
          <p:cNvCxnSpPr>
            <a:cxnSpLocks/>
          </p:cNvCxnSpPr>
          <p:nvPr/>
        </p:nvCxnSpPr>
        <p:spPr>
          <a:xfrm>
            <a:off x="0" y="85725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BC6A1B7-E8F3-46D7-A22A-84F8AB3A969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81637" y="3671610"/>
            <a:ext cx="877141" cy="1097626"/>
          </a:xfrm>
          <a:prstGeom prst="rect">
            <a:avLst/>
          </a:prstGeom>
        </p:spPr>
      </p:pic>
      <p:grpSp>
        <p:nvGrpSpPr>
          <p:cNvPr id="16" name="Group 15">
            <a:extLst>
              <a:ext uri="{FF2B5EF4-FFF2-40B4-BE49-F238E27FC236}">
                <a16:creationId xmlns:a16="http://schemas.microsoft.com/office/drawing/2014/main" id="{2125B487-0096-4B93-AE2A-35F664CA4945}"/>
              </a:ext>
            </a:extLst>
          </p:cNvPr>
          <p:cNvGrpSpPr/>
          <p:nvPr/>
        </p:nvGrpSpPr>
        <p:grpSpPr>
          <a:xfrm>
            <a:off x="5525217" y="4362034"/>
            <a:ext cx="3297456" cy="1403313"/>
            <a:chOff x="418429" y="2465042"/>
            <a:chExt cx="4396608" cy="1871084"/>
          </a:xfrm>
        </p:grpSpPr>
        <p:sp>
          <p:nvSpPr>
            <p:cNvPr id="26" name="Freeform: Shape 25">
              <a:extLst>
                <a:ext uri="{FF2B5EF4-FFF2-40B4-BE49-F238E27FC236}">
                  <a16:creationId xmlns:a16="http://schemas.microsoft.com/office/drawing/2014/main" id="{DE107CBF-D45A-4821-9AF9-91E811B920BF}"/>
                </a:ext>
              </a:extLst>
            </p:cNvPr>
            <p:cNvSpPr/>
            <p:nvPr/>
          </p:nvSpPr>
          <p:spPr>
            <a:xfrm>
              <a:off x="418429"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dirty="0">
                <a:solidFill>
                  <a:prstClr val="white"/>
                </a:solidFill>
                <a:latin typeface="Calibri" panose="020F0502020204030204"/>
              </a:endParaRPr>
            </a:p>
          </p:txBody>
        </p:sp>
        <p:sp>
          <p:nvSpPr>
            <p:cNvPr id="11" name="Rectangle: Rounded Corners 10">
              <a:extLst>
                <a:ext uri="{FF2B5EF4-FFF2-40B4-BE49-F238E27FC236}">
                  <a16:creationId xmlns:a16="http://schemas.microsoft.com/office/drawing/2014/main" id="{2D476256-F649-440E-8CB6-34553EE46959}"/>
                </a:ext>
              </a:extLst>
            </p:cNvPr>
            <p:cNvSpPr/>
            <p:nvPr/>
          </p:nvSpPr>
          <p:spPr>
            <a:xfrm>
              <a:off x="765958" y="249201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srgbClr val="9C5043"/>
                  </a:solidFill>
                  <a:latin typeface="iCiel Cadena" panose="02000503000000020004" pitchFamily="50" charset="0"/>
                  <a:ea typeface="Tahoma" panose="020B0604030504040204" pitchFamily="34" charset="0"/>
                  <a:cs typeface="Tahoma" panose="020B0604030504040204" pitchFamily="34" charset="0"/>
                </a:rPr>
                <a:t>Không tuyển sinh từ nguồn thanh niên, học sinh</a:t>
              </a:r>
              <a:endParaRPr lang="en-US" sz="24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7" name="Group 16">
            <a:extLst>
              <a:ext uri="{FF2B5EF4-FFF2-40B4-BE49-F238E27FC236}">
                <a16:creationId xmlns:a16="http://schemas.microsoft.com/office/drawing/2014/main" id="{3F6095D1-5BDA-4028-80BF-CF720429106A}"/>
              </a:ext>
            </a:extLst>
          </p:cNvPr>
          <p:cNvGrpSpPr/>
          <p:nvPr/>
        </p:nvGrpSpPr>
        <p:grpSpPr>
          <a:xfrm>
            <a:off x="310298" y="4345954"/>
            <a:ext cx="3300980" cy="1397954"/>
            <a:chOff x="413731" y="4651605"/>
            <a:chExt cx="4401306" cy="1863939"/>
          </a:xfrm>
        </p:grpSpPr>
        <p:sp>
          <p:nvSpPr>
            <p:cNvPr id="30" name="Freeform: Shape 29">
              <a:extLst>
                <a:ext uri="{FF2B5EF4-FFF2-40B4-BE49-F238E27FC236}">
                  <a16:creationId xmlns:a16="http://schemas.microsoft.com/office/drawing/2014/main" id="{18151A68-8ABC-4A1D-8A5B-E03CCFBD3F59}"/>
                </a:ext>
              </a:extLst>
            </p:cNvPr>
            <p:cNvSpPr/>
            <p:nvPr/>
          </p:nvSpPr>
          <p:spPr>
            <a:xfrm flipH="1">
              <a:off x="428436"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7" name="Rectangle: Rounded Corners 36">
              <a:extLst>
                <a:ext uri="{FF2B5EF4-FFF2-40B4-BE49-F238E27FC236}">
                  <a16:creationId xmlns:a16="http://schemas.microsoft.com/office/drawing/2014/main" id="{E5506EB0-83F9-49CB-A1BA-DE0BD904E95B}"/>
                </a:ext>
              </a:extLst>
            </p:cNvPr>
            <p:cNvSpPr/>
            <p:nvPr/>
          </p:nvSpPr>
          <p:spPr>
            <a:xfrm>
              <a:off x="413731" y="4651957"/>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Có hướng dẫn cụ thể trình tự, thủ tục tuyển chọn</a:t>
              </a:r>
              <a:endParaRPr lang="en-US" sz="24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8" name="Group 17">
            <a:extLst>
              <a:ext uri="{FF2B5EF4-FFF2-40B4-BE49-F238E27FC236}">
                <a16:creationId xmlns:a16="http://schemas.microsoft.com/office/drawing/2014/main" id="{3B4C7E7A-5F81-463B-9FDA-5F8A47FCDC1D}"/>
              </a:ext>
            </a:extLst>
          </p:cNvPr>
          <p:cNvGrpSpPr/>
          <p:nvPr/>
        </p:nvGrpSpPr>
        <p:grpSpPr>
          <a:xfrm>
            <a:off x="313769" y="2692476"/>
            <a:ext cx="3307782" cy="1398290"/>
            <a:chOff x="7363195" y="2465042"/>
            <a:chExt cx="4410376" cy="1864387"/>
          </a:xfrm>
        </p:grpSpPr>
        <p:sp>
          <p:nvSpPr>
            <p:cNvPr id="58" name="Freeform: Shape 57">
              <a:extLst>
                <a:ext uri="{FF2B5EF4-FFF2-40B4-BE49-F238E27FC236}">
                  <a16:creationId xmlns:a16="http://schemas.microsoft.com/office/drawing/2014/main" id="{F2A6F710-A8CF-4338-BF74-99DD36D700F5}"/>
                </a:ext>
              </a:extLst>
            </p:cNvPr>
            <p:cNvSpPr/>
            <p:nvPr/>
          </p:nvSpPr>
          <p:spPr>
            <a:xfrm flipH="1">
              <a:off x="7376963" y="2465042"/>
              <a:ext cx="4396608"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dirty="0">
                <a:solidFill>
                  <a:prstClr val="white"/>
                </a:solidFill>
                <a:latin typeface="Calibri" panose="020F0502020204030204"/>
              </a:endParaRPr>
            </a:p>
          </p:txBody>
        </p:sp>
        <p:sp>
          <p:nvSpPr>
            <p:cNvPr id="38" name="Rectangle: Rounded Corners 37">
              <a:extLst>
                <a:ext uri="{FF2B5EF4-FFF2-40B4-BE49-F238E27FC236}">
                  <a16:creationId xmlns:a16="http://schemas.microsoft.com/office/drawing/2014/main" id="{556501E9-9FDB-43AC-A584-2F09815162C2}"/>
                </a:ext>
              </a:extLst>
            </p:cNvPr>
            <p:cNvSpPr/>
            <p:nvPr/>
          </p:nvSpPr>
          <p:spPr>
            <a:xfrm>
              <a:off x="7363195" y="2485320"/>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Hàng năm, căn cứ vào tổng biên chế đã được phê duyệt</a:t>
              </a:r>
              <a:endParaRPr lang="en-US" sz="24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19" name="Group 18">
            <a:extLst>
              <a:ext uri="{FF2B5EF4-FFF2-40B4-BE49-F238E27FC236}">
                <a16:creationId xmlns:a16="http://schemas.microsoft.com/office/drawing/2014/main" id="{F1EA9857-F9FD-46FE-98C0-E0E88372E3CE}"/>
              </a:ext>
            </a:extLst>
          </p:cNvPr>
          <p:cNvGrpSpPr/>
          <p:nvPr/>
        </p:nvGrpSpPr>
        <p:grpSpPr>
          <a:xfrm>
            <a:off x="5527178" y="2695398"/>
            <a:ext cx="3302796" cy="1397954"/>
            <a:chOff x="7386970" y="4651605"/>
            <a:chExt cx="4403728" cy="1863939"/>
          </a:xfrm>
        </p:grpSpPr>
        <p:sp>
          <p:nvSpPr>
            <p:cNvPr id="59" name="Freeform: Shape 58">
              <a:extLst>
                <a:ext uri="{FF2B5EF4-FFF2-40B4-BE49-F238E27FC236}">
                  <a16:creationId xmlns:a16="http://schemas.microsoft.com/office/drawing/2014/main" id="{D460C3EE-DC44-4D12-870D-2DE09B68AF9B}"/>
                </a:ext>
              </a:extLst>
            </p:cNvPr>
            <p:cNvSpPr/>
            <p:nvPr/>
          </p:nvSpPr>
          <p:spPr>
            <a:xfrm>
              <a:off x="7386970" y="4651605"/>
              <a:ext cx="4386601" cy="1863939"/>
            </a:xfrm>
            <a:custGeom>
              <a:avLst/>
              <a:gdLst>
                <a:gd name="connsiteX0" fmla="*/ 708935 w 4772605"/>
                <a:gd name="connsiteY0" fmla="*/ 0 h 1863939"/>
                <a:gd name="connsiteX1" fmla="*/ 4461942 w 4772605"/>
                <a:gd name="connsiteY1" fmla="*/ 0 h 1863939"/>
                <a:gd name="connsiteX2" fmla="*/ 4772605 w 4772605"/>
                <a:gd name="connsiteY2" fmla="*/ 310663 h 1863939"/>
                <a:gd name="connsiteX3" fmla="*/ 4772605 w 4772605"/>
                <a:gd name="connsiteY3" fmla="*/ 1553276 h 1863939"/>
                <a:gd name="connsiteX4" fmla="*/ 4461942 w 4772605"/>
                <a:gd name="connsiteY4" fmla="*/ 1863939 h 1863939"/>
                <a:gd name="connsiteX5" fmla="*/ 708935 w 4772605"/>
                <a:gd name="connsiteY5" fmla="*/ 1863939 h 1863939"/>
                <a:gd name="connsiteX6" fmla="*/ 398272 w 4772605"/>
                <a:gd name="connsiteY6" fmla="*/ 1553276 h 1863939"/>
                <a:gd name="connsiteX7" fmla="*/ 398272 w 4772605"/>
                <a:gd name="connsiteY7" fmla="*/ 622317 h 1863939"/>
                <a:gd name="connsiteX8" fmla="*/ 0 w 4772605"/>
                <a:gd name="connsiteY8" fmla="*/ 622317 h 1863939"/>
                <a:gd name="connsiteX9" fmla="*/ 398272 w 4772605"/>
                <a:gd name="connsiteY9" fmla="*/ 446165 h 1863939"/>
                <a:gd name="connsiteX10" fmla="*/ 398272 w 4772605"/>
                <a:gd name="connsiteY10" fmla="*/ 310663 h 1863939"/>
                <a:gd name="connsiteX11" fmla="*/ 708935 w 4772605"/>
                <a:gd name="connsiteY11" fmla="*/ 0 h 18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2605" h="1863939">
                  <a:moveTo>
                    <a:pt x="708935" y="0"/>
                  </a:moveTo>
                  <a:lnTo>
                    <a:pt x="4461942" y="0"/>
                  </a:lnTo>
                  <a:cubicBezTo>
                    <a:pt x="4633516" y="0"/>
                    <a:pt x="4772605" y="139089"/>
                    <a:pt x="4772605" y="310663"/>
                  </a:cubicBezTo>
                  <a:lnTo>
                    <a:pt x="4772605" y="1553276"/>
                  </a:lnTo>
                  <a:cubicBezTo>
                    <a:pt x="4772605" y="1724850"/>
                    <a:pt x="4633516" y="1863939"/>
                    <a:pt x="4461942" y="1863939"/>
                  </a:cubicBezTo>
                  <a:lnTo>
                    <a:pt x="708935" y="1863939"/>
                  </a:lnTo>
                  <a:cubicBezTo>
                    <a:pt x="537361" y="1863939"/>
                    <a:pt x="398272" y="1724850"/>
                    <a:pt x="398272" y="1553276"/>
                  </a:cubicBezTo>
                  <a:lnTo>
                    <a:pt x="398272" y="622317"/>
                  </a:lnTo>
                  <a:lnTo>
                    <a:pt x="0" y="622317"/>
                  </a:lnTo>
                  <a:lnTo>
                    <a:pt x="398272" y="446165"/>
                  </a:lnTo>
                  <a:lnTo>
                    <a:pt x="398272" y="310663"/>
                  </a:lnTo>
                  <a:cubicBezTo>
                    <a:pt x="398272" y="139089"/>
                    <a:pt x="537361" y="0"/>
                    <a:pt x="708935" y="0"/>
                  </a:cubicBezTo>
                  <a:close/>
                </a:path>
              </a:pathLst>
            </a:custGeom>
            <a:solidFill>
              <a:schemeClr val="bg1"/>
            </a:solidFill>
            <a:ln w="28575">
              <a:solidFill>
                <a:srgbClr val="9C504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a:solidFill>
                  <a:prstClr val="white"/>
                </a:solidFill>
                <a:latin typeface="Calibri" panose="020F0502020204030204"/>
              </a:endParaRPr>
            </a:p>
          </p:txBody>
        </p:sp>
        <p:sp>
          <p:nvSpPr>
            <p:cNvPr id="39" name="Rectangle: Rounded Corners 38">
              <a:extLst>
                <a:ext uri="{FF2B5EF4-FFF2-40B4-BE49-F238E27FC236}">
                  <a16:creationId xmlns:a16="http://schemas.microsoft.com/office/drawing/2014/main" id="{007442A2-F9C5-43FF-810D-EFCA0A5691BC}"/>
                </a:ext>
              </a:extLst>
            </p:cNvPr>
            <p:cNvSpPr/>
            <p:nvPr/>
          </p:nvSpPr>
          <p:spPr>
            <a:xfrm>
              <a:off x="7755387" y="4651791"/>
              <a:ext cx="4035311" cy="18441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400" dirty="0">
                  <a:solidFill>
                    <a:srgbClr val="9C5043"/>
                  </a:solidFill>
                  <a:latin typeface="iCiel Cadena" panose="02000503000000020004" pitchFamily="50" charset="0"/>
                  <a:ea typeface="Tahoma" panose="020B0604030504040204" pitchFamily="34" charset="0"/>
                  <a:cs typeface="Tahoma" panose="020B0604030504040204" pitchFamily="34" charset="0"/>
                </a:rPr>
                <a:t>Bộ trưởng Bộ Công an phân bổ chỉ tiêu</a:t>
              </a:r>
              <a:endParaRPr lang="en-US" sz="2400" dirty="0">
                <a:solidFill>
                  <a:srgbClr val="9C5043"/>
                </a:solidFill>
                <a:latin typeface="iCiel Cadena" panose="02000503000000020004" pitchFamily="50" charset="0"/>
                <a:ea typeface="Tahoma" panose="020B0604030504040204" pitchFamily="34" charset="0"/>
                <a:cs typeface="Tahoma" panose="020B0604030504040204" pitchFamily="34" charset="0"/>
              </a:endParaRPr>
            </a:p>
          </p:txBody>
        </p:sp>
      </p:grpSp>
      <p:grpSp>
        <p:nvGrpSpPr>
          <p:cNvPr id="31" name="Group 30">
            <a:extLst>
              <a:ext uri="{FF2B5EF4-FFF2-40B4-BE49-F238E27FC236}">
                <a16:creationId xmlns:a16="http://schemas.microsoft.com/office/drawing/2014/main" id="{7FE0546E-6488-491E-8AA1-277B5CEB2FD6}"/>
              </a:ext>
            </a:extLst>
          </p:cNvPr>
          <p:cNvGrpSpPr/>
          <p:nvPr/>
        </p:nvGrpSpPr>
        <p:grpSpPr>
          <a:xfrm>
            <a:off x="116364" y="976535"/>
            <a:ext cx="8345605" cy="1507050"/>
            <a:chOff x="150128" y="102542"/>
            <a:chExt cx="11127473" cy="2009400"/>
          </a:xfrm>
        </p:grpSpPr>
        <p:grpSp>
          <p:nvGrpSpPr>
            <p:cNvPr id="10" name="Group 9">
              <a:extLst>
                <a:ext uri="{FF2B5EF4-FFF2-40B4-BE49-F238E27FC236}">
                  <a16:creationId xmlns:a16="http://schemas.microsoft.com/office/drawing/2014/main" id="{F8E54022-CBBB-4124-B256-472085A25CC7}"/>
                </a:ext>
              </a:extLst>
            </p:cNvPr>
            <p:cNvGrpSpPr/>
            <p:nvPr/>
          </p:nvGrpSpPr>
          <p:grpSpPr>
            <a:xfrm>
              <a:off x="1107065" y="248000"/>
              <a:ext cx="10170536" cy="1863939"/>
              <a:chOff x="1107064" y="247999"/>
              <a:chExt cx="10404597" cy="1863939"/>
            </a:xfrm>
          </p:grpSpPr>
          <p:pic>
            <p:nvPicPr>
              <p:cNvPr id="3" name="Picture 2">
                <a:extLst>
                  <a:ext uri="{FF2B5EF4-FFF2-40B4-BE49-F238E27FC236}">
                    <a16:creationId xmlns:a16="http://schemas.microsoft.com/office/drawing/2014/main" id="{CBD9B5C9-CA06-4115-934D-476E7C9299B8}"/>
                  </a:ext>
                </a:extLst>
              </p:cNvPr>
              <p:cNvPicPr>
                <a:picLocks noChangeAspect="1"/>
              </p:cNvPicPr>
              <p:nvPr/>
            </p:nvPicPr>
            <p:blipFill>
              <a:blip r:embed="rId16"/>
              <a:stretch>
                <a:fillRect/>
              </a:stretch>
            </p:blipFill>
            <p:spPr>
              <a:xfrm>
                <a:off x="1107064" y="247999"/>
                <a:ext cx="10404597" cy="1863939"/>
              </a:xfrm>
              <a:prstGeom prst="rect">
                <a:avLst/>
              </a:prstGeom>
            </p:spPr>
          </p:pic>
          <p:sp>
            <p:nvSpPr>
              <p:cNvPr id="5" name="Rectangle 4">
                <a:extLst>
                  <a:ext uri="{FF2B5EF4-FFF2-40B4-BE49-F238E27FC236}">
                    <a16:creationId xmlns:a16="http://schemas.microsoft.com/office/drawing/2014/main" id="{68CCCB1E-5D6D-4B1D-94ED-906BCD4A2D0C}"/>
                  </a:ext>
                </a:extLst>
              </p:cNvPr>
              <p:cNvSpPr/>
              <p:nvPr/>
            </p:nvSpPr>
            <p:spPr>
              <a:xfrm>
                <a:off x="1527388" y="359923"/>
                <a:ext cx="9698331" cy="162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vi-VN" sz="2400" dirty="0">
                    <a:solidFill>
                      <a:prstClr val="white"/>
                    </a:solidFill>
                    <a:latin typeface="iCiel Cadena" panose="02000503000000020004" pitchFamily="50" charset="0"/>
                    <a:ea typeface="Tahoma" panose="020B0604030504040204" pitchFamily="34" charset="0"/>
                    <a:cs typeface="Tahoma" panose="020B0604030504040204" pitchFamily="34" charset="0"/>
                  </a:rPr>
                  <a:t>Nội dung nào sau đây không phải là nguyên tắc tuyển sinh </a:t>
                </a:r>
                <a:r>
                  <a:rPr lang="vi-VN" sz="2400" dirty="0" smtClean="0">
                    <a:solidFill>
                      <a:prstClr val="white"/>
                    </a:solidFill>
                    <a:latin typeface="iCiel Cadena" panose="02000503000000020004" pitchFamily="50" charset="0"/>
                    <a:ea typeface="Tahoma" panose="020B0604030504040204" pitchFamily="34" charset="0"/>
                    <a:cs typeface="Tahoma" panose="020B0604030504040204" pitchFamily="34" charset="0"/>
                  </a:rPr>
                  <a:t>đà</a:t>
                </a:r>
                <a:r>
                  <a:rPr lang="en-US" sz="2400" dirty="0" smtClean="0">
                    <a:solidFill>
                      <a:prstClr val="white"/>
                    </a:solidFill>
                    <a:latin typeface="iCiel Cadena" panose="02000503000000020004" pitchFamily="50" charset="0"/>
                    <a:ea typeface="Tahoma" panose="020B0604030504040204" pitchFamily="34" charset="0"/>
                    <a:cs typeface="Tahoma" panose="020B0604030504040204" pitchFamily="34" charset="0"/>
                  </a:rPr>
                  <a:t>o </a:t>
                </a:r>
                <a:r>
                  <a:rPr lang="vi-VN" sz="2400" dirty="0" smtClean="0">
                    <a:solidFill>
                      <a:prstClr val="white"/>
                    </a:solidFill>
                    <a:latin typeface="iCiel Cadena" panose="02000503000000020004" pitchFamily="50" charset="0"/>
                    <a:ea typeface="Tahoma" panose="020B0604030504040204" pitchFamily="34" charset="0"/>
                    <a:cs typeface="Tahoma" panose="020B0604030504040204" pitchFamily="34" charset="0"/>
                  </a:rPr>
                  <a:t>tạo </a:t>
                </a:r>
                <a:r>
                  <a:rPr lang="vi-VN" sz="2400" dirty="0">
                    <a:solidFill>
                      <a:prstClr val="white"/>
                    </a:solidFill>
                    <a:latin typeface="iCiel Cadena" panose="02000503000000020004" pitchFamily="50" charset="0"/>
                    <a:ea typeface="Tahoma" panose="020B0604030504040204" pitchFamily="34" charset="0"/>
                    <a:cs typeface="Tahoma" panose="020B0604030504040204" pitchFamily="34" charset="0"/>
                  </a:rPr>
                  <a:t>đại học trong các trường Công </a:t>
                </a:r>
                <a:r>
                  <a:rPr lang="vi-VN" sz="2400" dirty="0" smtClean="0">
                    <a:solidFill>
                      <a:prstClr val="white"/>
                    </a:solidFill>
                    <a:latin typeface="iCiel Cadena" panose="02000503000000020004" pitchFamily="50" charset="0"/>
                    <a:ea typeface="Tahoma" panose="020B0604030504040204" pitchFamily="34" charset="0"/>
                    <a:cs typeface="Tahoma" panose="020B0604030504040204" pitchFamily="34" charset="0"/>
                  </a:rPr>
                  <a:t>an</a:t>
                </a:r>
                <a:r>
                  <a:rPr lang="en-US" sz="2400" dirty="0" smtClean="0">
                    <a:solidFill>
                      <a:prstClr val="white"/>
                    </a:solidFill>
                    <a:latin typeface="iCiel Cadena" panose="02000503000000020004" pitchFamily="50" charset="0"/>
                    <a:ea typeface="Tahoma" panose="020B0604030504040204" pitchFamily="34" charset="0"/>
                    <a:cs typeface="Tahoma" panose="020B0604030504040204" pitchFamily="34" charset="0"/>
                  </a:rPr>
                  <a:t> </a:t>
                </a:r>
                <a:r>
                  <a:rPr lang="vi-VN" sz="2400" dirty="0" smtClean="0">
                    <a:solidFill>
                      <a:prstClr val="white"/>
                    </a:solidFill>
                    <a:latin typeface="iCiel Cadena" panose="02000503000000020004" pitchFamily="50" charset="0"/>
                    <a:ea typeface="Tahoma" panose="020B0604030504040204" pitchFamily="34" charset="0"/>
                    <a:cs typeface="Tahoma" panose="020B0604030504040204" pitchFamily="34" charset="0"/>
                  </a:rPr>
                  <a:t>nhân </a:t>
                </a:r>
                <a:r>
                  <a:rPr lang="vi-VN" sz="2400" dirty="0">
                    <a:solidFill>
                      <a:prstClr val="white"/>
                    </a:solidFill>
                    <a:latin typeface="iCiel Cadena" panose="02000503000000020004" pitchFamily="50" charset="0"/>
                    <a:ea typeface="Tahoma" panose="020B0604030504040204" pitchFamily="34" charset="0"/>
                    <a:cs typeface="Tahoma" panose="020B0604030504040204" pitchFamily="34" charset="0"/>
                  </a:rPr>
                  <a:t>dân?</a:t>
                </a:r>
                <a:endParaRPr lang="en-US" sz="2400" dirty="0">
                  <a:solidFill>
                    <a:prstClr val="white"/>
                  </a:solidFill>
                  <a:latin typeface="iCiel Cadena" panose="02000503000000020004" pitchFamily="50" charset="0"/>
                  <a:ea typeface="Tahoma" panose="020B0604030504040204" pitchFamily="34" charset="0"/>
                  <a:cs typeface="Tahoma" panose="020B0604030504040204" pitchFamily="34" charset="0"/>
                </a:endParaRPr>
              </a:p>
            </p:txBody>
          </p:sp>
        </p:grpSp>
        <p:pic>
          <p:nvPicPr>
            <p:cNvPr id="9" name="Picture 8">
              <a:extLst>
                <a:ext uri="{FF2B5EF4-FFF2-40B4-BE49-F238E27FC236}">
                  <a16:creationId xmlns:a16="http://schemas.microsoft.com/office/drawing/2014/main" id="{BA90CF18-B31B-4FFE-AF8E-D970FEA132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6200000">
              <a:off x="-165942" y="418612"/>
              <a:ext cx="2009400" cy="1377259"/>
            </a:xfrm>
            <a:prstGeom prst="rect">
              <a:avLst/>
            </a:prstGeom>
          </p:spPr>
        </p:pic>
        <p:sp>
          <p:nvSpPr>
            <p:cNvPr id="29" name="TextBox 28">
              <a:extLst>
                <a:ext uri="{FF2B5EF4-FFF2-40B4-BE49-F238E27FC236}">
                  <a16:creationId xmlns:a16="http://schemas.microsoft.com/office/drawing/2014/main" id="{784446D1-0083-4268-9941-8C7553FD46F9}"/>
                </a:ext>
              </a:extLst>
            </p:cNvPr>
            <p:cNvSpPr txBox="1"/>
            <p:nvPr/>
          </p:nvSpPr>
          <p:spPr>
            <a:xfrm>
              <a:off x="506731" y="702825"/>
              <a:ext cx="909211" cy="769441"/>
            </a:xfrm>
            <a:prstGeom prst="rect">
              <a:avLst/>
            </a:prstGeom>
            <a:noFill/>
          </p:spPr>
          <p:txBody>
            <a:bodyPr wrap="square" rtlCol="0" anchor="ctr">
              <a:spAutoFit/>
            </a:bodyPr>
            <a:lstStyle/>
            <a:p>
              <a:pPr algn="ctr" defTabSz="685800"/>
              <a:r>
                <a:rPr lang="en-US" sz="3150" dirty="0" smtClean="0">
                  <a:solidFill>
                    <a:prstClr val="white"/>
                  </a:solidFill>
                  <a:latin typeface="iCiel Cadena" panose="02000503000000020004" pitchFamily="50" charset="0"/>
                </a:rPr>
                <a:t>05</a:t>
              </a:r>
              <a:endParaRPr lang="en-US" sz="3150" dirty="0">
                <a:solidFill>
                  <a:prstClr val="white"/>
                </a:solidFill>
                <a:latin typeface="iCiel Cadena" panose="02000503000000020004" pitchFamily="50" charset="0"/>
              </a:endParaRPr>
            </a:p>
          </p:txBody>
        </p:sp>
      </p:grpSp>
      <p:pic>
        <p:nvPicPr>
          <p:cNvPr id="68" name="Picture 67">
            <a:extLst>
              <a:ext uri="{FF2B5EF4-FFF2-40B4-BE49-F238E27FC236}">
                <a16:creationId xmlns:a16="http://schemas.microsoft.com/office/drawing/2014/main" id="{F8ECF37D-87DA-4037-9AD8-19A7885886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35441" y="1174853"/>
            <a:ext cx="996114" cy="996114"/>
          </a:xfrm>
          <a:prstGeom prst="rect">
            <a:avLst/>
          </a:prstGeom>
        </p:spPr>
      </p:pic>
      <p:pic>
        <p:nvPicPr>
          <p:cNvPr id="14" name="Picture 13">
            <a:extLst>
              <a:ext uri="{FF2B5EF4-FFF2-40B4-BE49-F238E27FC236}">
                <a16:creationId xmlns:a16="http://schemas.microsoft.com/office/drawing/2014/main" id="{ECFDE3CD-C082-47B5-9D9B-98E503415D3F}"/>
              </a:ext>
            </a:extLst>
          </p:cNvPr>
          <p:cNvPicPr>
            <a:picLocks noChangeAspect="1"/>
          </p:cNvPicPr>
          <p:nvPr/>
        </p:nvPicPr>
        <p:blipFill>
          <a:blip r:embed="rId19"/>
          <a:stretch>
            <a:fillRect/>
          </a:stretch>
        </p:blipFill>
        <p:spPr>
          <a:xfrm>
            <a:off x="-1245083" y="1174853"/>
            <a:ext cx="996782" cy="996782"/>
          </a:xfrm>
          <a:prstGeom prst="rect">
            <a:avLst/>
          </a:prstGeom>
        </p:spPr>
      </p:pic>
      <p:pic>
        <p:nvPicPr>
          <p:cNvPr id="7" name="AmthanhThua">
            <a:hlinkClick r:id="" action="ppaction://media"/>
            <a:extLst>
              <a:ext uri="{FF2B5EF4-FFF2-40B4-BE49-F238E27FC236}">
                <a16:creationId xmlns:a16="http://schemas.microsoft.com/office/drawing/2014/main" id="{6A298B67-43A1-4AC9-AFD5-E52AFF7EC3B7}"/>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930966" y="2785708"/>
            <a:ext cx="365522" cy="365522"/>
          </a:xfrm>
          <a:prstGeom prst="rect">
            <a:avLst/>
          </a:prstGeom>
        </p:spPr>
      </p:pic>
      <p:pic>
        <p:nvPicPr>
          <p:cNvPr id="22" name="nhacthang">
            <a:hlinkClick r:id="" action="ppaction://media"/>
            <a:extLst>
              <a:ext uri="{FF2B5EF4-FFF2-40B4-BE49-F238E27FC236}">
                <a16:creationId xmlns:a16="http://schemas.microsoft.com/office/drawing/2014/main" id="{7F4D256B-EBEA-4BF4-94EE-9E076C8DB254}"/>
              </a:ext>
            </a:extLst>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915823" y="3488848"/>
            <a:ext cx="365522" cy="365522"/>
          </a:xfrm>
          <a:prstGeom prst="rect">
            <a:avLst/>
          </a:prstGeom>
        </p:spPr>
      </p:pic>
    </p:spTree>
    <p:extLst>
      <p:ext uri="{BB962C8B-B14F-4D97-AF65-F5344CB8AC3E}">
        <p14:creationId xmlns:p14="http://schemas.microsoft.com/office/powerpoint/2010/main" val="232426101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anim calcmode="lin" valueType="num">
                                      <p:cBhvr>
                                        <p:cTn id="19" dur="500" fill="hold"/>
                                        <p:tgtEl>
                                          <p:spTgt spid="15"/>
                                        </p:tgtEl>
                                        <p:attrNameLst>
                                          <p:attrName>ppt_x</p:attrName>
                                        </p:attrNameLst>
                                      </p:cBhvr>
                                      <p:tavLst>
                                        <p:tav tm="0">
                                          <p:val>
                                            <p:fltVal val="0.5"/>
                                          </p:val>
                                        </p:tav>
                                        <p:tav tm="100000">
                                          <p:val>
                                            <p:strVal val="#ppt_x"/>
                                          </p:val>
                                        </p:tav>
                                      </p:tavLst>
                                    </p:anim>
                                    <p:anim calcmode="lin" valueType="num">
                                      <p:cBhvr>
                                        <p:cTn id="20" dur="500" fill="hold"/>
                                        <p:tgtEl>
                                          <p:spTgt spid="15"/>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53" presetClass="entr" presetSubtype="52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3000"/>
                            </p:stCondLst>
                            <p:childTnLst>
                              <p:par>
                                <p:cTn id="38" presetID="53" presetClass="entr" presetSubtype="52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fltVal val="0.5"/>
                                          </p:val>
                                        </p:tav>
                                        <p:tav tm="100000">
                                          <p:val>
                                            <p:strVal val="#ppt_x"/>
                                          </p:val>
                                        </p:tav>
                                      </p:tavLst>
                                    </p:anim>
                                    <p:anim calcmode="lin" valueType="num">
                                      <p:cBhvr>
                                        <p:cTn id="44" dur="500" fill="hold"/>
                                        <p:tgtEl>
                                          <p:spTgt spid="20"/>
                                        </p:tgtEl>
                                        <p:attrNameLst>
                                          <p:attrName>ppt_y</p:attrName>
                                        </p:attrNameLst>
                                      </p:cBhvr>
                                      <p:tavLst>
                                        <p:tav tm="0">
                                          <p:val>
                                            <p:fltVal val="0.5"/>
                                          </p:val>
                                        </p:tav>
                                        <p:tav tm="100000">
                                          <p:val>
                                            <p:strVal val="#ppt_y"/>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4000"/>
                            </p:stCondLst>
                            <p:childTnLst>
                              <p:par>
                                <p:cTn id="50" presetID="53" presetClass="entr" presetSubtype="528"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ppt_w</p:attrName>
                                        </p:attrNameLst>
                                      </p:cBhvr>
                                      <p:tavLst>
                                        <p:tav tm="0">
                                          <p:val>
                                            <p:fltVal val="0"/>
                                          </p:val>
                                        </p:tav>
                                        <p:tav tm="100000">
                                          <p:val>
                                            <p:strVal val="#ppt_w"/>
                                          </p:val>
                                        </p:tav>
                                      </p:tavLst>
                                    </p:anim>
                                    <p:anim calcmode="lin" valueType="num">
                                      <p:cBhvr>
                                        <p:cTn id="53" dur="500" fill="hold"/>
                                        <p:tgtEl>
                                          <p:spTgt spid="2"/>
                                        </p:tgtEl>
                                        <p:attrNameLst>
                                          <p:attrName>ppt_h</p:attrName>
                                        </p:attrNameLst>
                                      </p:cBhvr>
                                      <p:tavLst>
                                        <p:tav tm="0">
                                          <p:val>
                                            <p:fltVal val="0"/>
                                          </p:val>
                                        </p:tav>
                                        <p:tav tm="100000">
                                          <p:val>
                                            <p:strVal val="#ppt_h"/>
                                          </p:val>
                                        </p:tav>
                                      </p:tavLst>
                                    </p:anim>
                                    <p:animEffect transition="in" filter="fade">
                                      <p:cBhvr>
                                        <p:cTn id="54" dur="500"/>
                                        <p:tgtEl>
                                          <p:spTgt spid="2"/>
                                        </p:tgtEl>
                                      </p:cBhvr>
                                    </p:animEffect>
                                    <p:anim calcmode="lin" valueType="num">
                                      <p:cBhvr>
                                        <p:cTn id="55" dur="500" fill="hold"/>
                                        <p:tgtEl>
                                          <p:spTgt spid="2"/>
                                        </p:tgtEl>
                                        <p:attrNameLst>
                                          <p:attrName>ppt_x</p:attrName>
                                        </p:attrNameLst>
                                      </p:cBhvr>
                                      <p:tavLst>
                                        <p:tav tm="0">
                                          <p:val>
                                            <p:fltVal val="0.5"/>
                                          </p:val>
                                        </p:tav>
                                        <p:tav tm="100000">
                                          <p:val>
                                            <p:strVal val="#ppt_x"/>
                                          </p:val>
                                        </p:tav>
                                      </p:tavLst>
                                    </p:anim>
                                    <p:anim calcmode="lin" valueType="num">
                                      <p:cBhvr>
                                        <p:cTn id="56" dur="500" fill="hold"/>
                                        <p:tgtEl>
                                          <p:spTgt spid="2"/>
                                        </p:tgtEl>
                                        <p:attrNameLst>
                                          <p:attrName>ppt_y</p:attrName>
                                        </p:attrNameLst>
                                      </p:cBhvr>
                                      <p:tavLst>
                                        <p:tav tm="0">
                                          <p:val>
                                            <p:fltVal val="0.5"/>
                                          </p:val>
                                        </p:tav>
                                        <p:tav tm="100000">
                                          <p:val>
                                            <p:strVal val="#ppt_y"/>
                                          </p:val>
                                        </p:tav>
                                      </p:tavLst>
                                    </p:anim>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2"/>
                    </p:tgtEl>
                  </p:cond>
                </p:stCondLst>
                <p:endSync evt="end" delay="0">
                  <p:rtn val="all"/>
                </p:endSync>
                <p:childTnLst>
                  <p:par>
                    <p:cTn id="62" fill="hold">
                      <p:stCondLst>
                        <p:cond delay="0"/>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subTnLst>
                                    <p:audio>
                                      <p:cMediaNode>
                                        <p:cTn display="0" masterRel="sameClick">
                                          <p:stCondLst>
                                            <p:cond evt="begin" delay="0">
                                              <p:tn val="64"/>
                                            </p:cond>
                                          </p:stCondLst>
                                          <p:endCondLst>
                                            <p:cond evt="onStopAudio" delay="0">
                                              <p:tgtEl>
                                                <p:sldTgt/>
                                              </p:tgtEl>
                                            </p:cond>
                                          </p:endCondLst>
                                        </p:cTn>
                                        <p:tgtEl>
                                          <p:sndTgt r:embed="rId6" name="click.wav"/>
                                        </p:tgtEl>
                                      </p:cMediaNode>
                                    </p:audio>
                                  </p:subTnLst>
                                </p:cTn>
                              </p:par>
                            </p:childTnLst>
                          </p:cTn>
                        </p:par>
                        <p:par>
                          <p:cTn id="67" fill="hold">
                            <p:stCondLst>
                              <p:cond delay="500"/>
                            </p:stCondLst>
                            <p:childTnLst>
                              <p:par>
                                <p:cTn id="68" presetID="1" presetClass="mediacall" presetSubtype="0" fill="hold" nodeType="afterEffect">
                                  <p:stCondLst>
                                    <p:cond delay="0"/>
                                  </p:stCondLst>
                                  <p:childTnLst>
                                    <p:cmd type="call" cmd="playFrom(0.0)">
                                      <p:cBhvr>
                                        <p:cTn id="69" dur="3432" fill="hold"/>
                                        <p:tgtEl>
                                          <p:spTgt spid="22"/>
                                        </p:tgtEl>
                                      </p:cBhvr>
                                    </p:cmd>
                                  </p:childTnLst>
                                </p:cTn>
                              </p:par>
                              <p:par>
                                <p:cTn id="70" presetID="1"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63" presetClass="path" presetSubtype="0" accel="50000" decel="50000" fill="hold" nodeType="withEffect">
                                  <p:stCondLst>
                                    <p:cond delay="0"/>
                                  </p:stCondLst>
                                  <p:childTnLst>
                                    <p:animMotion origin="layout" path="M -1.04167E-6 -4.81481E-6 L 0.1599 -4.81481E-6 " pathEditMode="relative" rAng="0" ptsTypes="AA">
                                      <p:cBhvr>
                                        <p:cTn id="73" dur="500" fill="hold"/>
                                        <p:tgtEl>
                                          <p:spTgt spid="68"/>
                                        </p:tgtEl>
                                        <p:attrNameLst>
                                          <p:attrName>ppt_x</p:attrName>
                                          <p:attrName>ppt_y</p:attrName>
                                        </p:attrNameLst>
                                      </p:cBhvr>
                                      <p:rCtr x="7995" y="0"/>
                                    </p:animMotion>
                                  </p:childTnLst>
                                </p:cTn>
                              </p:par>
                              <p:par>
                                <p:cTn id="74" presetID="10" presetClass="exit" presetSubtype="0" fill="hold" nodeType="withEffect">
                                  <p:stCondLst>
                                    <p:cond delay="0"/>
                                  </p:stCondLst>
                                  <p:childTnLst>
                                    <p:animEffect transition="out" filter="fade">
                                      <p:cBhvr>
                                        <p:cTn id="75" dur="500"/>
                                        <p:tgtEl>
                                          <p:spTgt spid="31"/>
                                        </p:tgtEl>
                                      </p:cBhvr>
                                    </p:animEffect>
                                    <p:set>
                                      <p:cBhvr>
                                        <p:cTn id="76" dur="1" fill="hold">
                                          <p:stCondLst>
                                            <p:cond delay="499"/>
                                          </p:stCondLst>
                                        </p:cTn>
                                        <p:tgtEl>
                                          <p:spTgt spid="3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1"/>
                                        </p:tgtEl>
                                      </p:cBhvr>
                                    </p:animEffect>
                                    <p:set>
                                      <p:cBhvr>
                                        <p:cTn id="100" dur="1" fill="hold">
                                          <p:stCondLst>
                                            <p:cond delay="499"/>
                                          </p:stCondLst>
                                        </p:cTn>
                                        <p:tgtEl>
                                          <p:spTgt spid="2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4"/>
                                        </p:tgtEl>
                                      </p:cBhvr>
                                    </p:animEffect>
                                    <p:set>
                                      <p:cBhvr>
                                        <p:cTn id="106" dur="1" fill="hold">
                                          <p:stCondLst>
                                            <p:cond delay="499"/>
                                          </p:stCondLst>
                                        </p:cTn>
                                        <p:tgtEl>
                                          <p:spTgt spid="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10" restart="whenNotActive" fill="hold" evtFilter="cancelBubble" nodeType="interactiveSeq">
                <p:stCondLst>
                  <p:cond evt="onClick" delay="0">
                    <p:tgtEl>
                      <p:spTgt spid="68"/>
                    </p:tgtEl>
                  </p:cond>
                </p:stCondLst>
                <p:endSync evt="end" delay="0">
                  <p:rtn val="all"/>
                </p:endSync>
                <p:childTnLst>
                  <p:par>
                    <p:cTn id="111" fill="hold">
                      <p:stCondLst>
                        <p:cond delay="0"/>
                      </p:stCondLst>
                      <p:childTnLst>
                        <p:par>
                          <p:cTn id="112" fill="hold">
                            <p:stCondLst>
                              <p:cond delay="0"/>
                            </p:stCondLst>
                            <p:childTnLst>
                              <p:par>
                                <p:cTn id="113" presetID="26" presetClass="emph" presetSubtype="0" fill="hold" nodeType="clickEffect">
                                  <p:stCondLst>
                                    <p:cond delay="0"/>
                                  </p:stCondLst>
                                  <p:childTnLst>
                                    <p:animEffect transition="out" filter="fade">
                                      <p:cBhvr>
                                        <p:cTn id="114" dur="500" tmFilter="0, 0; .2, .5; .8, .5; 1, 0"/>
                                        <p:tgtEl>
                                          <p:spTgt spid="68"/>
                                        </p:tgtEl>
                                      </p:cBhvr>
                                    </p:animEffect>
                                    <p:animScale>
                                      <p:cBhvr>
                                        <p:cTn id="115" dur="250" autoRev="1" fill="hold"/>
                                        <p:tgtEl>
                                          <p:spTgt spid="68"/>
                                        </p:tgtEl>
                                      </p:cBhvr>
                                      <p:by x="105000" y="105000"/>
                                    </p:animScale>
                                  </p:childTnLst>
                                  <p:subTnLst>
                                    <p:audio>
                                      <p:cMediaNode>
                                        <p:cTn display="0" masterRel="sameClick">
                                          <p:stCondLst>
                                            <p:cond evt="begin" delay="0">
                                              <p:tn val="113"/>
                                            </p:cond>
                                          </p:stCondLst>
                                          <p:endCondLst>
                                            <p:cond evt="onStopAudio" delay="0">
                                              <p:tgtEl>
                                                <p:sldTgt/>
                                              </p:tgtEl>
                                            </p:cond>
                                          </p:endCondLst>
                                        </p:cTn>
                                        <p:tgtEl>
                                          <p:sndTgt r:embed="rId6" name="click.wav"/>
                                        </p:tgtEl>
                                      </p:cMediaNode>
                                    </p:audio>
                                  </p:subTnLst>
                                </p:cTn>
                              </p:par>
                            </p:childTnLst>
                          </p:cTn>
                        </p:par>
                        <p:par>
                          <p:cTn id="116" fill="hold">
                            <p:stCondLst>
                              <p:cond delay="500"/>
                            </p:stCondLst>
                            <p:childTnLst>
                              <p:par>
                                <p:cTn id="117" presetID="10" presetClass="exit" presetSubtype="0" fill="hold" nodeType="afterEffect">
                                  <p:stCondLst>
                                    <p:cond delay="0"/>
                                  </p:stCondLst>
                                  <p:childTnLst>
                                    <p:animEffect transition="out" filter="fade">
                                      <p:cBhvr>
                                        <p:cTn id="118" dur="500"/>
                                        <p:tgtEl>
                                          <p:spTgt spid="33"/>
                                        </p:tgtEl>
                                      </p:cBhvr>
                                    </p:animEffect>
                                    <p:set>
                                      <p:cBhvr>
                                        <p:cTn id="119" dur="1" fill="hold">
                                          <p:stCondLst>
                                            <p:cond delay="499"/>
                                          </p:stCondLst>
                                        </p:cTn>
                                        <p:tgtEl>
                                          <p:spTgt spid="33"/>
                                        </p:tgtEl>
                                        <p:attrNameLst>
                                          <p:attrName>style.visibility</p:attrName>
                                        </p:attrNameLst>
                                      </p:cBhvr>
                                      <p:to>
                                        <p:strVal val="hidden"/>
                                      </p:to>
                                    </p:set>
                                  </p:childTnLst>
                                </p:cTn>
                              </p:par>
                              <p:par>
                                <p:cTn id="120" presetID="35" presetClass="path" presetSubtype="0" accel="50000" decel="50000" fill="hold" nodeType="withEffect">
                                  <p:stCondLst>
                                    <p:cond delay="0"/>
                                  </p:stCondLst>
                                  <p:childTnLst>
                                    <p:animMotion origin="layout" path="M 0.1599 -4.81481E-6 L -1.04167E-6 -4.81481E-6 " pathEditMode="relative" rAng="0" ptsTypes="AA">
                                      <p:cBhvr>
                                        <p:cTn id="121" dur="500" fill="hold"/>
                                        <p:tgtEl>
                                          <p:spTgt spid="68"/>
                                        </p:tgtEl>
                                        <p:attrNameLst>
                                          <p:attrName>ppt_x</p:attrName>
                                          <p:attrName>ppt_y</p:attrName>
                                        </p:attrNameLst>
                                      </p:cBhvr>
                                      <p:rCtr x="-7995" y="0"/>
                                    </p:animMotion>
                                  </p:childTnLst>
                                </p:cTn>
                              </p:par>
                              <p:par>
                                <p:cTn id="122" presetID="10" presetClass="entr" presetSubtype="0" fill="hold"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10" presetClass="entr" presetSubtype="0" fill="hold" nodeType="withEffect">
                                  <p:stCondLst>
                                    <p:cond delay="0"/>
                                  </p:stCondLst>
                                  <p:childTnLst>
                                    <p:set>
                                      <p:cBhvr>
                                        <p:cTn id="129" dur="1" fill="hold">
                                          <p:stCondLst>
                                            <p:cond delay="0"/>
                                          </p:stCondLst>
                                        </p:cTn>
                                        <p:tgtEl>
                                          <p:spTgt spid="2"/>
                                        </p:tgtEl>
                                        <p:attrNameLst>
                                          <p:attrName>style.visibility</p:attrName>
                                        </p:attrNameLst>
                                      </p:cBhvr>
                                      <p:to>
                                        <p:strVal val="visible"/>
                                      </p:to>
                                    </p:set>
                                    <p:animEffect transition="in" filter="fade">
                                      <p:cBhvr>
                                        <p:cTn id="130" dur="500"/>
                                        <p:tgtEl>
                                          <p:spTgt spid="2"/>
                                        </p:tgtEl>
                                      </p:cBhvr>
                                    </p:animEffect>
                                  </p:childTnLst>
                                </p:cTn>
                              </p:par>
                              <p:par>
                                <p:cTn id="131" presetID="10"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50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500"/>
                                        <p:tgtEl>
                                          <p:spTgt spid="4"/>
                                        </p:tgtEl>
                                      </p:cBhvr>
                                    </p:animEffect>
                                  </p:childTnLst>
                                </p:cTn>
                              </p:par>
                              <p:par>
                                <p:cTn id="137" presetID="10" presetClass="entr" presetSubtype="0" fill="hold"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nextCondLst>
                <p:cond evt="onClick" delay="0">
                  <p:tgtEl>
                    <p:spTgt spid="68"/>
                  </p:tgtEl>
                </p:cond>
              </p:nextCondLst>
            </p:seq>
            <p:seq concurrent="1" nextAc="seek">
              <p:cTn id="140" restart="whenNotActive" fill="hold" evtFilter="cancelBubble" nodeType="interactiveSeq">
                <p:stCondLst>
                  <p:cond evt="onClick" delay="0">
                    <p:tgtEl>
                      <p:spTgt spid="15"/>
                    </p:tgtEl>
                  </p:cond>
                </p:stCondLst>
                <p:endSync evt="end" delay="0">
                  <p:rtn val="all"/>
                </p:endSync>
                <p:childTnLst>
                  <p:par>
                    <p:cTn id="141" fill="hold">
                      <p:stCondLst>
                        <p:cond delay="0"/>
                      </p:stCondLst>
                      <p:childTnLst>
                        <p:par>
                          <p:cTn id="142" fill="hold">
                            <p:stCondLst>
                              <p:cond delay="0"/>
                            </p:stCondLst>
                            <p:childTnLst>
                              <p:par>
                                <p:cTn id="143" presetID="26" presetClass="emph" presetSubtype="0" fill="hold" nodeType="clickEffect">
                                  <p:stCondLst>
                                    <p:cond delay="0"/>
                                  </p:stCondLst>
                                  <p:childTnLst>
                                    <p:animEffect transition="out" filter="fade">
                                      <p:cBhvr>
                                        <p:cTn id="144" dur="500" tmFilter="0, 0; .2, .5; .8, .5; 1, 0"/>
                                        <p:tgtEl>
                                          <p:spTgt spid="15"/>
                                        </p:tgtEl>
                                      </p:cBhvr>
                                    </p:animEffect>
                                    <p:animScale>
                                      <p:cBhvr>
                                        <p:cTn id="145" dur="250" autoRev="1" fill="hold"/>
                                        <p:tgtEl>
                                          <p:spTgt spid="15"/>
                                        </p:tgtEl>
                                      </p:cBhvr>
                                      <p:by x="105000" y="105000"/>
                                    </p:animScale>
                                  </p:childTnLst>
                                  <p:subTnLst>
                                    <p:audio>
                                      <p:cMediaNode>
                                        <p:cTn display="0" masterRel="sameClick">
                                          <p:stCondLst>
                                            <p:cond evt="begin" delay="0">
                                              <p:tn val="143"/>
                                            </p:cond>
                                          </p:stCondLst>
                                          <p:endCondLst>
                                            <p:cond evt="onStopAudio" delay="0">
                                              <p:tgtEl>
                                                <p:sldTgt/>
                                              </p:tgtEl>
                                            </p:cond>
                                          </p:endCondLst>
                                        </p:cTn>
                                        <p:tgtEl>
                                          <p:sndTgt r:embed="rId6" name="click.wav"/>
                                        </p:tgtEl>
                                      </p:cMediaNode>
                                    </p:audio>
                                  </p:subTnLst>
                                </p:cTn>
                              </p:par>
                            </p:childTnLst>
                          </p:cTn>
                        </p:par>
                        <p:par>
                          <p:cTn id="146" fill="hold">
                            <p:stCondLst>
                              <p:cond delay="500"/>
                            </p:stCondLst>
                            <p:childTnLst>
                              <p:par>
                                <p:cTn id="147" presetID="1" presetClass="mediacall" presetSubtype="0" fill="hold" nodeType="afterEffect">
                                  <p:stCondLst>
                                    <p:cond delay="0"/>
                                  </p:stCondLst>
                                  <p:childTnLst>
                                    <p:cmd type="call" cmd="playFrom(0.0)">
                                      <p:cBhvr>
                                        <p:cTn id="148" dur="4995" fill="hold"/>
                                        <p:tgtEl>
                                          <p:spTgt spid="7"/>
                                        </p:tgtEl>
                                      </p:cBhvr>
                                    </p:cmd>
                                  </p:childTnLst>
                                </p:cTn>
                              </p:par>
                              <p:par>
                                <p:cTn id="149" presetID="1" presetClass="entr" presetSubtype="0" fill="hold" nodeType="withEffect">
                                  <p:stCondLst>
                                    <p:cond delay="0"/>
                                  </p:stCondLst>
                                  <p:childTnLst>
                                    <p:set>
                                      <p:cBhvr>
                                        <p:cTn id="150" dur="1" fill="hold">
                                          <p:stCondLst>
                                            <p:cond delay="0"/>
                                          </p:stCondLst>
                                        </p:cTn>
                                        <p:tgtEl>
                                          <p:spTgt spid="13"/>
                                        </p:tgtEl>
                                        <p:attrNameLst>
                                          <p:attrName>style.visibility</p:attrName>
                                        </p:attrNameLst>
                                      </p:cBhvr>
                                      <p:to>
                                        <p:strVal val="visible"/>
                                      </p:to>
                                    </p:set>
                                  </p:childTnLst>
                                </p:cTn>
                              </p:par>
                              <p:par>
                                <p:cTn id="151" presetID="63" presetClass="path" presetSubtype="0" accel="50000" decel="50000" fill="hold" nodeType="withEffect">
                                  <p:stCondLst>
                                    <p:cond delay="0"/>
                                  </p:stCondLst>
                                  <p:childTnLst>
                                    <p:animMotion origin="layout" path="M 6.25E-7 -4.81481E-6 L 0.1599 -4.81481E-6 " pathEditMode="relative" rAng="0" ptsTypes="AA">
                                      <p:cBhvr>
                                        <p:cTn id="152" dur="500" fill="hold"/>
                                        <p:tgtEl>
                                          <p:spTgt spid="14"/>
                                        </p:tgtEl>
                                        <p:attrNameLst>
                                          <p:attrName>ppt_x</p:attrName>
                                          <p:attrName>ppt_y</p:attrName>
                                        </p:attrNameLst>
                                      </p:cBhvr>
                                      <p:rCtr x="7995" y="0"/>
                                    </p:animMotion>
                                  </p:childTnLst>
                                </p:cTn>
                              </p:par>
                              <p:par>
                                <p:cTn id="153" presetID="10" presetClass="exit" presetSubtype="0" fill="hold" nodeType="withEffect">
                                  <p:stCondLst>
                                    <p:cond delay="0"/>
                                  </p:stCondLst>
                                  <p:childTnLst>
                                    <p:animEffect transition="out" filter="fade">
                                      <p:cBhvr>
                                        <p:cTn id="154" dur="500"/>
                                        <p:tgtEl>
                                          <p:spTgt spid="31"/>
                                        </p:tgtEl>
                                      </p:cBhvr>
                                    </p:animEffect>
                                    <p:set>
                                      <p:cBhvr>
                                        <p:cTn id="155" dur="1" fill="hold">
                                          <p:stCondLst>
                                            <p:cond delay="499"/>
                                          </p:stCondLst>
                                        </p:cTn>
                                        <p:tgtEl>
                                          <p:spTgt spid="31"/>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2"/>
                                        </p:tgtEl>
                                      </p:cBhvr>
                                    </p:animEffect>
                                    <p:set>
                                      <p:cBhvr>
                                        <p:cTn id="158" dur="1" fill="hold">
                                          <p:stCondLst>
                                            <p:cond delay="499"/>
                                          </p:stCondLst>
                                        </p:cTn>
                                        <p:tgtEl>
                                          <p:spTgt spid="12"/>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2"/>
                                        </p:tgtEl>
                                      </p:cBhvr>
                                    </p:animEffect>
                                    <p:set>
                                      <p:cBhvr>
                                        <p:cTn id="161" dur="1" fill="hold">
                                          <p:stCondLst>
                                            <p:cond delay="499"/>
                                          </p:stCondLst>
                                        </p:cTn>
                                        <p:tgtEl>
                                          <p:spTgt spid="2"/>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6"/>
                                        </p:tgtEl>
                                      </p:cBhvr>
                                    </p:animEffect>
                                    <p:set>
                                      <p:cBhvr>
                                        <p:cTn id="164" dur="1" fill="hold">
                                          <p:stCondLst>
                                            <p:cond delay="499"/>
                                          </p:stCondLst>
                                        </p:cTn>
                                        <p:tgtEl>
                                          <p:spTgt spid="16"/>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8"/>
                                        </p:tgtEl>
                                      </p:cBhvr>
                                    </p:animEffect>
                                    <p:set>
                                      <p:cBhvr>
                                        <p:cTn id="170" dur="1" fill="hold">
                                          <p:stCondLst>
                                            <p:cond delay="499"/>
                                          </p:stCondLst>
                                        </p:cTn>
                                        <p:tgtEl>
                                          <p:spTgt spid="18"/>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20"/>
                                        </p:tgtEl>
                                      </p:cBhvr>
                                    </p:animEffect>
                                    <p:set>
                                      <p:cBhvr>
                                        <p:cTn id="173" dur="1" fill="hold">
                                          <p:stCondLst>
                                            <p:cond delay="499"/>
                                          </p:stCondLst>
                                        </p:cTn>
                                        <p:tgtEl>
                                          <p:spTgt spid="20"/>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21"/>
                                        </p:tgtEl>
                                      </p:cBhvr>
                                    </p:animEffect>
                                    <p:set>
                                      <p:cBhvr>
                                        <p:cTn id="179" dur="1" fill="hold">
                                          <p:stCondLst>
                                            <p:cond delay="499"/>
                                          </p:stCondLst>
                                        </p:cTn>
                                        <p:tgtEl>
                                          <p:spTgt spid="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9"/>
                                        </p:tgtEl>
                                      </p:cBhvr>
                                    </p:animEffect>
                                    <p:set>
                                      <p:cBhvr>
                                        <p:cTn id="182" dur="1" fill="hold">
                                          <p:stCondLst>
                                            <p:cond delay="499"/>
                                          </p:stCondLst>
                                        </p:cTn>
                                        <p:tgtEl>
                                          <p:spTgt spid="19"/>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6"/>
                                        </p:tgtEl>
                                      </p:cBhvr>
                                    </p:animEffect>
                                    <p:set>
                                      <p:cBhvr>
                                        <p:cTn id="188"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89" restart="whenNotActive" fill="hold" evtFilter="cancelBubble" nodeType="interactiveSeq">
                <p:stCondLst>
                  <p:cond evt="onClick" delay="0">
                    <p:tgtEl>
                      <p:spTgt spid="14"/>
                    </p:tgtEl>
                  </p:cond>
                </p:stCondLst>
                <p:endSync evt="end" delay="0">
                  <p:rtn val="all"/>
                </p:endSync>
                <p:childTnLst>
                  <p:par>
                    <p:cTn id="190" fill="hold">
                      <p:stCondLst>
                        <p:cond delay="0"/>
                      </p:stCondLst>
                      <p:childTnLst>
                        <p:par>
                          <p:cTn id="191" fill="hold">
                            <p:stCondLst>
                              <p:cond delay="0"/>
                            </p:stCondLst>
                            <p:childTnLst>
                              <p:par>
                                <p:cTn id="192" presetID="26" presetClass="emph" presetSubtype="0" fill="hold" nodeType="clickEffect">
                                  <p:stCondLst>
                                    <p:cond delay="0"/>
                                  </p:stCondLst>
                                  <p:childTnLst>
                                    <p:animEffect transition="out" filter="fade">
                                      <p:cBhvr>
                                        <p:cTn id="193" dur="500" tmFilter="0, 0; .2, .5; .8, .5; 1, 0"/>
                                        <p:tgtEl>
                                          <p:spTgt spid="14"/>
                                        </p:tgtEl>
                                      </p:cBhvr>
                                    </p:animEffect>
                                    <p:animScale>
                                      <p:cBhvr>
                                        <p:cTn id="194" dur="250" autoRev="1" fill="hold"/>
                                        <p:tgtEl>
                                          <p:spTgt spid="14"/>
                                        </p:tgtEl>
                                      </p:cBhvr>
                                      <p:by x="105000" y="105000"/>
                                    </p:animScale>
                                  </p:childTnLst>
                                  <p:subTnLst>
                                    <p:audio>
                                      <p:cMediaNode>
                                        <p:cTn display="0" masterRel="sameClick">
                                          <p:stCondLst>
                                            <p:cond evt="begin" delay="0">
                                              <p:tn val="192"/>
                                            </p:cond>
                                          </p:stCondLst>
                                          <p:endCondLst>
                                            <p:cond evt="onStopAudio" delay="0">
                                              <p:tgtEl>
                                                <p:sldTgt/>
                                              </p:tgtEl>
                                            </p:cond>
                                          </p:endCondLst>
                                        </p:cTn>
                                        <p:tgtEl>
                                          <p:sndTgt r:embed="rId6" name="click.wav"/>
                                        </p:tgtEl>
                                      </p:cMediaNode>
                                    </p:audio>
                                  </p:subTnLst>
                                </p:cTn>
                              </p:par>
                              <p:par>
                                <p:cTn id="195" presetID="35" presetClass="path" presetSubtype="0" accel="50000" decel="50000" fill="hold" nodeType="withEffect">
                                  <p:stCondLst>
                                    <p:cond delay="0"/>
                                  </p:stCondLst>
                                  <p:childTnLst>
                                    <p:animMotion origin="layout" path="M 0.1599 -4.81481E-6 L 6.25E-7 -4.81481E-6 " pathEditMode="relative" rAng="0" ptsTypes="AA">
                                      <p:cBhvr>
                                        <p:cTn id="196" dur="500" fill="hold"/>
                                        <p:tgtEl>
                                          <p:spTgt spid="14"/>
                                        </p:tgtEl>
                                        <p:attrNameLst>
                                          <p:attrName>ppt_x</p:attrName>
                                          <p:attrName>ppt_y</p:attrName>
                                        </p:attrNameLst>
                                      </p:cBhvr>
                                      <p:rCtr x="-7995" y="0"/>
                                    </p:animMotion>
                                  </p:childTnLst>
                                </p:cTn>
                              </p:par>
                            </p:childTnLst>
                          </p:cTn>
                        </p:par>
                        <p:par>
                          <p:cTn id="197" fill="hold">
                            <p:stCondLst>
                              <p:cond delay="500"/>
                            </p:stCondLst>
                            <p:childTnLst>
                              <p:par>
                                <p:cTn id="198" presetID="1" presetClass="exit" presetSubtype="0" fill="hold" nodeType="after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31"/>
                                        </p:tgtEl>
                                        <p:attrNameLst>
                                          <p:attrName>style.visibility</p:attrName>
                                        </p:attrNameLst>
                                      </p:cBhvr>
                                      <p:to>
                                        <p:strVal val="visible"/>
                                      </p:to>
                                    </p:set>
                                    <p:animEffect transition="in" filter="fade">
                                      <p:cBhvr>
                                        <p:cTn id="202" dur="500"/>
                                        <p:tgtEl>
                                          <p:spTgt spid="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2"/>
                                        </p:tgtEl>
                                        <p:attrNameLst>
                                          <p:attrName>style.visibility</p:attrName>
                                        </p:attrNameLst>
                                      </p:cBhvr>
                                      <p:to>
                                        <p:strVal val="visible"/>
                                      </p:to>
                                    </p:set>
                                    <p:animEffect transition="in" filter="fade">
                                      <p:cBhvr>
                                        <p:cTn id="205" dur="500"/>
                                        <p:tgtEl>
                                          <p:spTgt spid="12"/>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nodeType="withEffect">
                                  <p:stCondLst>
                                    <p:cond delay="0"/>
                                  </p:stCondLst>
                                  <p:childTnLst>
                                    <p:set>
                                      <p:cBhvr>
                                        <p:cTn id="213" dur="1" fill="hold">
                                          <p:stCondLst>
                                            <p:cond delay="0"/>
                                          </p:stCondLst>
                                        </p:cTn>
                                        <p:tgtEl>
                                          <p:spTgt spid="15"/>
                                        </p:tgtEl>
                                        <p:attrNameLst>
                                          <p:attrName>style.visibility</p:attrName>
                                        </p:attrNameLst>
                                      </p:cBhvr>
                                      <p:to>
                                        <p:strVal val="visible"/>
                                      </p:to>
                                    </p:set>
                                    <p:animEffect transition="in" filter="fade">
                                      <p:cBhvr>
                                        <p:cTn id="214" dur="500"/>
                                        <p:tgtEl>
                                          <p:spTgt spid="15"/>
                                        </p:tgtEl>
                                      </p:cBhvr>
                                    </p:animEffect>
                                  </p:childTnLst>
                                </p:cTn>
                              </p:par>
                              <p:par>
                                <p:cTn id="215" presetID="10" presetClass="entr" presetSubtype="0" fill="hold" nodeType="withEffect">
                                  <p:stCondLst>
                                    <p:cond delay="0"/>
                                  </p:stCondLst>
                                  <p:childTnLst>
                                    <p:set>
                                      <p:cBhvr>
                                        <p:cTn id="216" dur="1" fill="hold">
                                          <p:stCondLst>
                                            <p:cond delay="0"/>
                                          </p:stCondLst>
                                        </p:cTn>
                                        <p:tgtEl>
                                          <p:spTgt spid="18"/>
                                        </p:tgtEl>
                                        <p:attrNameLst>
                                          <p:attrName>style.visibility</p:attrName>
                                        </p:attrNameLst>
                                      </p:cBhvr>
                                      <p:to>
                                        <p:strVal val="visible"/>
                                      </p:to>
                                    </p:set>
                                    <p:animEffect transition="in" filter="fade">
                                      <p:cBhvr>
                                        <p:cTn id="217" dur="500"/>
                                        <p:tgtEl>
                                          <p:spTgt spid="18"/>
                                        </p:tgtEl>
                                      </p:cBhvr>
                                    </p:animEffect>
                                  </p:childTnLst>
                                </p:cTn>
                              </p:par>
                              <p:par>
                                <p:cTn id="218" presetID="10" presetClass="entr" presetSubtype="0" fill="hold" nodeType="withEffect">
                                  <p:stCondLst>
                                    <p:cond delay="0"/>
                                  </p:stCondLst>
                                  <p:childTnLst>
                                    <p:set>
                                      <p:cBhvr>
                                        <p:cTn id="219" dur="1" fill="hold">
                                          <p:stCondLst>
                                            <p:cond delay="0"/>
                                          </p:stCondLst>
                                        </p:cTn>
                                        <p:tgtEl>
                                          <p:spTgt spid="20"/>
                                        </p:tgtEl>
                                        <p:attrNameLst>
                                          <p:attrName>style.visibility</p:attrName>
                                        </p:attrNameLst>
                                      </p:cBhvr>
                                      <p:to>
                                        <p:strVal val="visible"/>
                                      </p:to>
                                    </p:set>
                                    <p:animEffect transition="in" filter="fade">
                                      <p:cBhvr>
                                        <p:cTn id="220" dur="500"/>
                                        <p:tgtEl>
                                          <p:spTgt spid="2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
                                        </p:tgtEl>
                                        <p:attrNameLst>
                                          <p:attrName>style.visibility</p:attrName>
                                        </p:attrNameLst>
                                      </p:cBhvr>
                                      <p:to>
                                        <p:strVal val="visible"/>
                                      </p:to>
                                    </p:set>
                                    <p:animEffect transition="in" filter="fade">
                                      <p:cBhvr>
                                        <p:cTn id="223" dur="500"/>
                                        <p:tgtEl>
                                          <p:spTgt spid="17"/>
                                        </p:tgtEl>
                                      </p:cBhvr>
                                    </p:animEffect>
                                  </p:childTnLst>
                                </p:cTn>
                              </p:par>
                              <p:par>
                                <p:cTn id="224" presetID="10" presetClass="entr" presetSubtype="0" fill="hold" nodeType="withEffect">
                                  <p:stCondLst>
                                    <p:cond delay="0"/>
                                  </p:stCondLst>
                                  <p:childTnLst>
                                    <p:set>
                                      <p:cBhvr>
                                        <p:cTn id="225" dur="1" fill="hold">
                                          <p:stCondLst>
                                            <p:cond delay="0"/>
                                          </p:stCondLst>
                                        </p:cTn>
                                        <p:tgtEl>
                                          <p:spTgt spid="21"/>
                                        </p:tgtEl>
                                        <p:attrNameLst>
                                          <p:attrName>style.visibility</p:attrName>
                                        </p:attrNameLst>
                                      </p:cBhvr>
                                      <p:to>
                                        <p:strVal val="visible"/>
                                      </p:to>
                                    </p:set>
                                    <p:animEffect transition="in" filter="fade">
                                      <p:cBhvr>
                                        <p:cTn id="226" dur="500"/>
                                        <p:tgtEl>
                                          <p:spTgt spid="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9"/>
                                        </p:tgtEl>
                                        <p:attrNameLst>
                                          <p:attrName>style.visibility</p:attrName>
                                        </p:attrNameLst>
                                      </p:cBhvr>
                                      <p:to>
                                        <p:strVal val="visible"/>
                                      </p:to>
                                    </p:set>
                                    <p:animEffect transition="in" filter="fade">
                                      <p:cBhvr>
                                        <p:cTn id="229" dur="500"/>
                                        <p:tgtEl>
                                          <p:spTgt spid="19"/>
                                        </p:tgtEl>
                                      </p:cBhvr>
                                    </p:animEffect>
                                  </p:childTnLst>
                                </p:cTn>
                              </p:par>
                              <p:par>
                                <p:cTn id="230" presetID="10" presetClass="entr" presetSubtype="0" fill="hold" nodeType="with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par>
                                <p:cTn id="233" presetID="10" presetClass="entr" presetSubtype="0" fill="hold" nodeType="withEffect">
                                  <p:stCondLst>
                                    <p:cond delay="0"/>
                                  </p:stCondLst>
                                  <p:childTnLst>
                                    <p:set>
                                      <p:cBhvr>
                                        <p:cTn id="234" dur="1" fill="hold">
                                          <p:stCondLst>
                                            <p:cond delay="0"/>
                                          </p:stCondLst>
                                        </p:cTn>
                                        <p:tgtEl>
                                          <p:spTgt spid="6"/>
                                        </p:tgtEl>
                                        <p:attrNameLst>
                                          <p:attrName>style.visibility</p:attrName>
                                        </p:attrNameLst>
                                      </p:cBhvr>
                                      <p:to>
                                        <p:strVal val="visible"/>
                                      </p:to>
                                    </p:set>
                                    <p:animEffect transition="in" filter="fade">
                                      <p:cBhvr>
                                        <p:cTn id="235" dur="500"/>
                                        <p:tgtEl>
                                          <p:spTgt spid="6"/>
                                        </p:tgtEl>
                                      </p:cBhvr>
                                    </p:animEffect>
                                  </p:childTnLst>
                                </p:cTn>
                              </p:par>
                            </p:childTnLst>
                          </p:cTn>
                        </p:par>
                      </p:childTnLst>
                    </p:cTn>
                  </p:par>
                </p:childTnLst>
              </p:cTn>
              <p:nextCondLst>
                <p:cond evt="onClick" delay="0">
                  <p:tgtEl>
                    <p:spTgt spid="14"/>
                  </p:tgtEl>
                </p:cond>
              </p:nextCondLst>
            </p:seq>
            <p:seq concurrent="1" nextAc="seek">
              <p:cTn id="236" restart="whenNotActive" fill="hold" evtFilter="cancelBubble" nodeType="interactiveSeq">
                <p:stCondLst>
                  <p:cond evt="onClick" delay="0">
                    <p:tgtEl>
                      <p:spTgt spid="20"/>
                    </p:tgtEl>
                  </p:cond>
                </p:stCondLst>
                <p:endSync evt="end" delay="0">
                  <p:rtn val="all"/>
                </p:endSync>
                <p:childTnLst>
                  <p:par>
                    <p:cTn id="237" fill="hold">
                      <p:stCondLst>
                        <p:cond delay="0"/>
                      </p:stCondLst>
                      <p:childTnLst>
                        <p:par>
                          <p:cTn id="238" fill="hold">
                            <p:stCondLst>
                              <p:cond delay="0"/>
                            </p:stCondLst>
                            <p:childTnLst>
                              <p:par>
                                <p:cTn id="239" presetID="26" presetClass="emph" presetSubtype="0" fill="hold" nodeType="clickEffect">
                                  <p:stCondLst>
                                    <p:cond delay="0"/>
                                  </p:stCondLst>
                                  <p:childTnLst>
                                    <p:animEffect transition="out" filter="fade">
                                      <p:cBhvr>
                                        <p:cTn id="240" dur="500" tmFilter="0, 0; .2, .5; .8, .5; 1, 0"/>
                                        <p:tgtEl>
                                          <p:spTgt spid="20"/>
                                        </p:tgtEl>
                                      </p:cBhvr>
                                    </p:animEffect>
                                    <p:animScale>
                                      <p:cBhvr>
                                        <p:cTn id="241" dur="250" autoRev="1" fill="hold"/>
                                        <p:tgtEl>
                                          <p:spTgt spid="20"/>
                                        </p:tgtEl>
                                      </p:cBhvr>
                                      <p:by x="105000" y="105000"/>
                                    </p:animScale>
                                  </p:childTnLst>
                                  <p:subTnLst>
                                    <p:audio>
                                      <p:cMediaNode>
                                        <p:cTn display="0" masterRel="sameClick">
                                          <p:stCondLst>
                                            <p:cond evt="begin" delay="0">
                                              <p:tn val="239"/>
                                            </p:cond>
                                          </p:stCondLst>
                                          <p:endCondLst>
                                            <p:cond evt="onStopAudio" delay="0">
                                              <p:tgtEl>
                                                <p:sldTgt/>
                                              </p:tgtEl>
                                            </p:cond>
                                          </p:endCondLst>
                                        </p:cTn>
                                        <p:tgtEl>
                                          <p:sndTgt r:embed="rId6" name="click.wav"/>
                                        </p:tgtEl>
                                      </p:cMediaNode>
                                    </p:audio>
                                  </p:subTnLst>
                                </p:cTn>
                              </p:par>
                            </p:childTnLst>
                          </p:cTn>
                        </p:par>
                        <p:par>
                          <p:cTn id="242" fill="hold">
                            <p:stCondLst>
                              <p:cond delay="500"/>
                            </p:stCondLst>
                            <p:childTnLst>
                              <p:par>
                                <p:cTn id="243" presetID="1" presetClass="mediacall" presetSubtype="0" fill="hold" nodeType="afterEffect">
                                  <p:stCondLst>
                                    <p:cond delay="0"/>
                                  </p:stCondLst>
                                  <p:childTnLst>
                                    <p:cmd type="call" cmd="playFrom(0.0)">
                                      <p:cBhvr>
                                        <p:cTn id="244" dur="4995" fill="hold"/>
                                        <p:tgtEl>
                                          <p:spTgt spid="7"/>
                                        </p:tgtEl>
                                      </p:cBhvr>
                                    </p:cmd>
                                  </p:childTnLst>
                                </p:cTn>
                              </p:par>
                              <p:par>
                                <p:cTn id="245" presetID="1" presetClass="entr" presetSubtype="0" fill="hold" nodeType="withEffect">
                                  <p:stCondLst>
                                    <p:cond delay="0"/>
                                  </p:stCondLst>
                                  <p:childTnLst>
                                    <p:set>
                                      <p:cBhvr>
                                        <p:cTn id="246" dur="1" fill="hold">
                                          <p:stCondLst>
                                            <p:cond delay="0"/>
                                          </p:stCondLst>
                                        </p:cTn>
                                        <p:tgtEl>
                                          <p:spTgt spid="13"/>
                                        </p:tgtEl>
                                        <p:attrNameLst>
                                          <p:attrName>style.visibility</p:attrName>
                                        </p:attrNameLst>
                                      </p:cBhvr>
                                      <p:to>
                                        <p:strVal val="visible"/>
                                      </p:to>
                                    </p:set>
                                  </p:childTnLst>
                                </p:cTn>
                              </p:par>
                              <p:par>
                                <p:cTn id="247" presetID="63" presetClass="path" presetSubtype="0" accel="50000" decel="50000" fill="hold" nodeType="withEffect">
                                  <p:stCondLst>
                                    <p:cond delay="0"/>
                                  </p:stCondLst>
                                  <p:childTnLst>
                                    <p:animMotion origin="layout" path="M 6.25E-7 -4.81481E-6 L 0.16094 -4.81481E-6 " pathEditMode="relative" rAng="0" ptsTypes="AA">
                                      <p:cBhvr>
                                        <p:cTn id="248" dur="500" fill="hold"/>
                                        <p:tgtEl>
                                          <p:spTgt spid="14"/>
                                        </p:tgtEl>
                                        <p:attrNameLst>
                                          <p:attrName>ppt_x</p:attrName>
                                          <p:attrName>ppt_y</p:attrName>
                                        </p:attrNameLst>
                                      </p:cBhvr>
                                      <p:rCtr x="7591" y="0"/>
                                    </p:animMotion>
                                  </p:childTnLst>
                                </p:cTn>
                              </p:par>
                              <p:par>
                                <p:cTn id="249" presetID="10" presetClass="exit" presetSubtype="0" fill="hold" nodeType="withEffect">
                                  <p:stCondLst>
                                    <p:cond delay="0"/>
                                  </p:stCondLst>
                                  <p:childTnLst>
                                    <p:animEffect transition="out" filter="fade">
                                      <p:cBhvr>
                                        <p:cTn id="250" dur="500"/>
                                        <p:tgtEl>
                                          <p:spTgt spid="31"/>
                                        </p:tgtEl>
                                      </p:cBhvr>
                                    </p:animEffect>
                                    <p:set>
                                      <p:cBhvr>
                                        <p:cTn id="251" dur="1" fill="hold">
                                          <p:stCondLst>
                                            <p:cond delay="499"/>
                                          </p:stCondLst>
                                        </p:cTn>
                                        <p:tgtEl>
                                          <p:spTgt spid="31"/>
                                        </p:tgtEl>
                                        <p:attrNameLst>
                                          <p:attrName>style.visibility</p:attrName>
                                        </p:attrNameLst>
                                      </p:cBhvr>
                                      <p:to>
                                        <p:strVal val="hidden"/>
                                      </p:to>
                                    </p:set>
                                  </p:childTnLst>
                                </p:cTn>
                              </p:par>
                              <p:par>
                                <p:cTn id="252" presetID="10" presetClass="exit" presetSubtype="0" fill="hold" nodeType="withEffect">
                                  <p:stCondLst>
                                    <p:cond delay="0"/>
                                  </p:stCondLst>
                                  <p:childTnLst>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2"/>
                                        </p:tgtEl>
                                      </p:cBhvr>
                                    </p:animEffect>
                                    <p:set>
                                      <p:cBhvr>
                                        <p:cTn id="257" dur="1" fill="hold">
                                          <p:stCondLst>
                                            <p:cond delay="499"/>
                                          </p:stCondLst>
                                        </p:cTn>
                                        <p:tgtEl>
                                          <p:spTgt spid="2"/>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6"/>
                                        </p:tgtEl>
                                      </p:cBhvr>
                                    </p:animEffect>
                                    <p:set>
                                      <p:cBhvr>
                                        <p:cTn id="260" dur="1" fill="hold">
                                          <p:stCondLst>
                                            <p:cond delay="499"/>
                                          </p:stCondLst>
                                        </p:cTn>
                                        <p:tgtEl>
                                          <p:spTgt spid="16"/>
                                        </p:tgtEl>
                                        <p:attrNameLst>
                                          <p:attrName>style.visibility</p:attrName>
                                        </p:attrNameLst>
                                      </p:cBhvr>
                                      <p:to>
                                        <p:strVal val="hidden"/>
                                      </p:to>
                                    </p:set>
                                  </p:childTnLst>
                                </p:cTn>
                              </p:par>
                              <p:par>
                                <p:cTn id="261" presetID="10" presetClass="exit" presetSubtype="0" fill="hold" nodeType="withEffect">
                                  <p:stCondLst>
                                    <p:cond delay="0"/>
                                  </p:stCondLst>
                                  <p:childTnLst>
                                    <p:animEffect transition="out" filter="fade">
                                      <p:cBhvr>
                                        <p:cTn id="262" dur="500"/>
                                        <p:tgtEl>
                                          <p:spTgt spid="15"/>
                                        </p:tgtEl>
                                      </p:cBhvr>
                                    </p:animEffect>
                                    <p:set>
                                      <p:cBhvr>
                                        <p:cTn id="263" dur="1" fill="hold">
                                          <p:stCondLst>
                                            <p:cond delay="499"/>
                                          </p:stCondLst>
                                        </p:cTn>
                                        <p:tgtEl>
                                          <p:spTgt spid="15"/>
                                        </p:tgtEl>
                                        <p:attrNameLst>
                                          <p:attrName>style.visibility</p:attrName>
                                        </p:attrNameLst>
                                      </p:cBhvr>
                                      <p:to>
                                        <p:strVal val="hidden"/>
                                      </p:to>
                                    </p:set>
                                  </p:childTnLst>
                                </p:cTn>
                              </p:par>
                              <p:par>
                                <p:cTn id="264" presetID="10" presetClass="exit" presetSubtype="0" fill="hold" nodeType="withEffect">
                                  <p:stCondLst>
                                    <p:cond delay="0"/>
                                  </p:stCondLst>
                                  <p:childTnLst>
                                    <p:animEffect transition="out" filter="fade">
                                      <p:cBhvr>
                                        <p:cTn id="265" dur="500"/>
                                        <p:tgtEl>
                                          <p:spTgt spid="18"/>
                                        </p:tgtEl>
                                      </p:cBhvr>
                                    </p:animEffect>
                                    <p:set>
                                      <p:cBhvr>
                                        <p:cTn id="266" dur="1" fill="hold">
                                          <p:stCondLst>
                                            <p:cond delay="499"/>
                                          </p:stCondLst>
                                        </p:cTn>
                                        <p:tgtEl>
                                          <p:spTgt spid="18"/>
                                        </p:tgtEl>
                                        <p:attrNameLst>
                                          <p:attrName>style.visibility</p:attrName>
                                        </p:attrNameLst>
                                      </p:cBhvr>
                                      <p:to>
                                        <p:strVal val="hidden"/>
                                      </p:to>
                                    </p:set>
                                  </p:childTnLst>
                                </p:cTn>
                              </p:par>
                              <p:par>
                                <p:cTn id="267" presetID="10" presetClass="exit" presetSubtype="0" fill="hold" nodeType="withEffect">
                                  <p:stCondLst>
                                    <p:cond delay="0"/>
                                  </p:stCondLst>
                                  <p:childTnLst>
                                    <p:animEffect transition="out" filter="fade">
                                      <p:cBhvr>
                                        <p:cTn id="268" dur="500"/>
                                        <p:tgtEl>
                                          <p:spTgt spid="20"/>
                                        </p:tgtEl>
                                      </p:cBhvr>
                                    </p:animEffect>
                                    <p:set>
                                      <p:cBhvr>
                                        <p:cTn id="269" dur="1" fill="hold">
                                          <p:stCondLst>
                                            <p:cond delay="499"/>
                                          </p:stCondLst>
                                        </p:cTn>
                                        <p:tgtEl>
                                          <p:spTgt spid="20"/>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7"/>
                                        </p:tgtEl>
                                      </p:cBhvr>
                                    </p:animEffect>
                                    <p:set>
                                      <p:cBhvr>
                                        <p:cTn id="272" dur="1" fill="hold">
                                          <p:stCondLst>
                                            <p:cond delay="499"/>
                                          </p:stCondLst>
                                        </p:cTn>
                                        <p:tgtEl>
                                          <p:spTgt spid="17"/>
                                        </p:tgtEl>
                                        <p:attrNameLst>
                                          <p:attrName>style.visibility</p:attrName>
                                        </p:attrNameLst>
                                      </p:cBhvr>
                                      <p:to>
                                        <p:strVal val="hidden"/>
                                      </p:to>
                                    </p:set>
                                  </p:childTnLst>
                                </p:cTn>
                              </p:par>
                              <p:par>
                                <p:cTn id="273" presetID="10" presetClass="exit" presetSubtype="0" fill="hold" nodeType="withEffect">
                                  <p:stCondLst>
                                    <p:cond delay="0"/>
                                  </p:stCondLst>
                                  <p:childTnLst>
                                    <p:animEffect transition="out" filter="fade">
                                      <p:cBhvr>
                                        <p:cTn id="274" dur="500"/>
                                        <p:tgtEl>
                                          <p:spTgt spid="21"/>
                                        </p:tgtEl>
                                      </p:cBhvr>
                                    </p:animEffect>
                                    <p:set>
                                      <p:cBhvr>
                                        <p:cTn id="275" dur="1" fill="hold">
                                          <p:stCondLst>
                                            <p:cond delay="499"/>
                                          </p:stCondLst>
                                        </p:cTn>
                                        <p:tgtEl>
                                          <p:spTgt spid="21"/>
                                        </p:tgtEl>
                                        <p:attrNameLst>
                                          <p:attrName>style.visibility</p:attrName>
                                        </p:attrNameLst>
                                      </p:cBhvr>
                                      <p:to>
                                        <p:strVal val="hidden"/>
                                      </p:to>
                                    </p:set>
                                  </p:childTnLst>
                                </p:cTn>
                              </p:par>
                              <p:par>
                                <p:cTn id="276" presetID="10" presetClass="exit" presetSubtype="0" fill="hold" nodeType="withEffect">
                                  <p:stCondLst>
                                    <p:cond delay="0"/>
                                  </p:stCondLst>
                                  <p:childTnLst>
                                    <p:animEffect transition="out" filter="fade">
                                      <p:cBhvr>
                                        <p:cTn id="277" dur="500"/>
                                        <p:tgtEl>
                                          <p:spTgt spid="19"/>
                                        </p:tgtEl>
                                      </p:cBhvr>
                                    </p:animEffect>
                                    <p:set>
                                      <p:cBhvr>
                                        <p:cTn id="278" dur="1" fill="hold">
                                          <p:stCondLst>
                                            <p:cond delay="499"/>
                                          </p:stCondLst>
                                        </p:cTn>
                                        <p:tgtEl>
                                          <p:spTgt spid="19"/>
                                        </p:tgtEl>
                                        <p:attrNameLst>
                                          <p:attrName>style.visibility</p:attrName>
                                        </p:attrNameLst>
                                      </p:cBhvr>
                                      <p:to>
                                        <p:strVal val="hidden"/>
                                      </p:to>
                                    </p:set>
                                  </p:childTnLst>
                                </p:cTn>
                              </p:par>
                              <p:par>
                                <p:cTn id="279" presetID="10" presetClass="exit" presetSubtype="0" fill="hold" nodeType="withEffect">
                                  <p:stCondLst>
                                    <p:cond delay="0"/>
                                  </p:stCondLst>
                                  <p:childTnLst>
                                    <p:animEffect transition="out" filter="fade">
                                      <p:cBhvr>
                                        <p:cTn id="280" dur="500"/>
                                        <p:tgtEl>
                                          <p:spTgt spid="4"/>
                                        </p:tgtEl>
                                      </p:cBhvr>
                                    </p:animEffect>
                                    <p:set>
                                      <p:cBhvr>
                                        <p:cTn id="281" dur="1" fill="hold">
                                          <p:stCondLst>
                                            <p:cond delay="499"/>
                                          </p:stCondLst>
                                        </p:cTn>
                                        <p:tgtEl>
                                          <p:spTgt spid="4"/>
                                        </p:tgtEl>
                                        <p:attrNameLst>
                                          <p:attrName>style.visibility</p:attrName>
                                        </p:attrNameLst>
                                      </p:cBhvr>
                                      <p:to>
                                        <p:strVal val="hidden"/>
                                      </p:to>
                                    </p:set>
                                  </p:childTnLst>
                                </p:cTn>
                              </p:par>
                              <p:par>
                                <p:cTn id="282" presetID="10" presetClass="exit" presetSubtype="0" fill="hold" nodeType="withEffect">
                                  <p:stCondLst>
                                    <p:cond delay="0"/>
                                  </p:stCondLst>
                                  <p:childTnLst>
                                    <p:animEffect transition="out" filter="fade">
                                      <p:cBhvr>
                                        <p:cTn id="283" dur="500"/>
                                        <p:tgtEl>
                                          <p:spTgt spid="6"/>
                                        </p:tgtEl>
                                      </p:cBhvr>
                                    </p:animEffect>
                                    <p:set>
                                      <p:cBhvr>
                                        <p:cTn id="28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85" restart="whenNotActive" fill="hold" evtFilter="cancelBubble" nodeType="interactiveSeq">
                <p:stCondLst>
                  <p:cond evt="onClick" delay="0">
                    <p:tgtEl>
                      <p:spTgt spid="21"/>
                    </p:tgtEl>
                  </p:cond>
                </p:stCondLst>
                <p:endSync evt="end" delay="0">
                  <p:rtn val="all"/>
                </p:endSync>
                <p:childTnLst>
                  <p:par>
                    <p:cTn id="286" fill="hold">
                      <p:stCondLst>
                        <p:cond delay="0"/>
                      </p:stCondLst>
                      <p:childTnLst>
                        <p:par>
                          <p:cTn id="287" fill="hold">
                            <p:stCondLst>
                              <p:cond delay="0"/>
                            </p:stCondLst>
                            <p:childTnLst>
                              <p:par>
                                <p:cTn id="288" presetID="26" presetClass="emph" presetSubtype="0" fill="hold" nodeType="clickEffect">
                                  <p:stCondLst>
                                    <p:cond delay="0"/>
                                  </p:stCondLst>
                                  <p:childTnLst>
                                    <p:animEffect transition="out" filter="fade">
                                      <p:cBhvr>
                                        <p:cTn id="289" dur="500" tmFilter="0, 0; .2, .5; .8, .5; 1, 0"/>
                                        <p:tgtEl>
                                          <p:spTgt spid="21"/>
                                        </p:tgtEl>
                                      </p:cBhvr>
                                    </p:animEffect>
                                    <p:animScale>
                                      <p:cBhvr>
                                        <p:cTn id="290" dur="250" autoRev="1" fill="hold"/>
                                        <p:tgtEl>
                                          <p:spTgt spid="21"/>
                                        </p:tgtEl>
                                      </p:cBhvr>
                                      <p:by x="105000" y="105000"/>
                                    </p:animScale>
                                  </p:childTnLst>
                                  <p:subTnLst>
                                    <p:audio>
                                      <p:cMediaNode>
                                        <p:cTn display="0" masterRel="sameClick">
                                          <p:stCondLst>
                                            <p:cond evt="begin" delay="0">
                                              <p:tn val="288"/>
                                            </p:cond>
                                          </p:stCondLst>
                                          <p:endCondLst>
                                            <p:cond evt="onStopAudio" delay="0">
                                              <p:tgtEl>
                                                <p:sldTgt/>
                                              </p:tgtEl>
                                            </p:cond>
                                          </p:endCondLst>
                                        </p:cTn>
                                        <p:tgtEl>
                                          <p:sndTgt r:embed="rId6" name="click.wav"/>
                                        </p:tgtEl>
                                      </p:cMediaNode>
                                    </p:audio>
                                  </p:subTnLst>
                                </p:cTn>
                              </p:par>
                            </p:childTnLst>
                          </p:cTn>
                        </p:par>
                        <p:par>
                          <p:cTn id="291" fill="hold">
                            <p:stCondLst>
                              <p:cond delay="500"/>
                            </p:stCondLst>
                            <p:childTnLst>
                              <p:par>
                                <p:cTn id="292" presetID="1" presetClass="mediacall" presetSubtype="0" fill="hold" nodeType="afterEffect">
                                  <p:stCondLst>
                                    <p:cond delay="0"/>
                                  </p:stCondLst>
                                  <p:childTnLst>
                                    <p:cmd type="call" cmd="playFrom(0.0)">
                                      <p:cBhvr>
                                        <p:cTn id="293" dur="4995" fill="hold"/>
                                        <p:tgtEl>
                                          <p:spTgt spid="7"/>
                                        </p:tgtEl>
                                      </p:cBhvr>
                                    </p:cmd>
                                  </p:childTnLst>
                                </p:cTn>
                              </p:par>
                              <p:par>
                                <p:cTn id="294" presetID="1" presetClass="entr" presetSubtype="0" fill="hold" nodeType="withEffect">
                                  <p:stCondLst>
                                    <p:cond delay="0"/>
                                  </p:stCondLst>
                                  <p:childTnLst>
                                    <p:set>
                                      <p:cBhvr>
                                        <p:cTn id="295" dur="1" fill="hold">
                                          <p:stCondLst>
                                            <p:cond delay="0"/>
                                          </p:stCondLst>
                                        </p:cTn>
                                        <p:tgtEl>
                                          <p:spTgt spid="13"/>
                                        </p:tgtEl>
                                        <p:attrNameLst>
                                          <p:attrName>style.visibility</p:attrName>
                                        </p:attrNameLst>
                                      </p:cBhvr>
                                      <p:to>
                                        <p:strVal val="visible"/>
                                      </p:to>
                                    </p:set>
                                  </p:childTnLst>
                                </p:cTn>
                              </p:par>
                              <p:par>
                                <p:cTn id="296" presetID="63" presetClass="path" presetSubtype="0" accel="50000" decel="50000" fill="hold" nodeType="withEffect">
                                  <p:stCondLst>
                                    <p:cond delay="0"/>
                                  </p:stCondLst>
                                  <p:childTnLst>
                                    <p:animMotion origin="layout" path="M 6.25E-7 -4.81481E-6 L 0.16093 -4.81481E-6 " pathEditMode="relative" rAng="0" ptsTypes="AA">
                                      <p:cBhvr>
                                        <p:cTn id="297" dur="500" fill="hold"/>
                                        <p:tgtEl>
                                          <p:spTgt spid="14"/>
                                        </p:tgtEl>
                                        <p:attrNameLst>
                                          <p:attrName>ppt_x</p:attrName>
                                          <p:attrName>ppt_y</p:attrName>
                                        </p:attrNameLst>
                                      </p:cBhvr>
                                      <p:rCtr x="7956" y="0"/>
                                    </p:animMotion>
                                  </p:childTnLst>
                                </p:cTn>
                              </p:par>
                              <p:par>
                                <p:cTn id="298" presetID="10" presetClass="exit" presetSubtype="0" fill="hold" nodeType="withEffect">
                                  <p:stCondLst>
                                    <p:cond delay="0"/>
                                  </p:stCondLst>
                                  <p:childTnLst>
                                    <p:animEffect transition="out" filter="fade">
                                      <p:cBhvr>
                                        <p:cTn id="299" dur="500"/>
                                        <p:tgtEl>
                                          <p:spTgt spid="31"/>
                                        </p:tgtEl>
                                      </p:cBhvr>
                                    </p:animEffect>
                                    <p:set>
                                      <p:cBhvr>
                                        <p:cTn id="300" dur="1" fill="hold">
                                          <p:stCondLst>
                                            <p:cond delay="499"/>
                                          </p:stCondLst>
                                        </p:cTn>
                                        <p:tgtEl>
                                          <p:spTgt spid="31"/>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12"/>
                                        </p:tgtEl>
                                      </p:cBhvr>
                                    </p:animEffect>
                                    <p:set>
                                      <p:cBhvr>
                                        <p:cTn id="303" dur="1" fill="hold">
                                          <p:stCondLst>
                                            <p:cond delay="499"/>
                                          </p:stCondLst>
                                        </p:cTn>
                                        <p:tgtEl>
                                          <p:spTgt spid="12"/>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500"/>
                                        <p:tgtEl>
                                          <p:spTgt spid="2"/>
                                        </p:tgtEl>
                                      </p:cBhvr>
                                    </p:animEffect>
                                    <p:set>
                                      <p:cBhvr>
                                        <p:cTn id="306" dur="1" fill="hold">
                                          <p:stCondLst>
                                            <p:cond delay="499"/>
                                          </p:stCondLst>
                                        </p:cTn>
                                        <p:tgtEl>
                                          <p:spTgt spid="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500"/>
                                        <p:tgtEl>
                                          <p:spTgt spid="16"/>
                                        </p:tgtEl>
                                      </p:cBhvr>
                                    </p:animEffect>
                                    <p:set>
                                      <p:cBhvr>
                                        <p:cTn id="309" dur="1" fill="hold">
                                          <p:stCondLst>
                                            <p:cond delay="499"/>
                                          </p:stCondLst>
                                        </p:cTn>
                                        <p:tgtEl>
                                          <p:spTgt spid="16"/>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500"/>
                                        <p:tgtEl>
                                          <p:spTgt spid="15"/>
                                        </p:tgtEl>
                                      </p:cBhvr>
                                    </p:animEffect>
                                    <p:set>
                                      <p:cBhvr>
                                        <p:cTn id="312" dur="1" fill="hold">
                                          <p:stCondLst>
                                            <p:cond delay="499"/>
                                          </p:stCondLst>
                                        </p:cTn>
                                        <p:tgtEl>
                                          <p:spTgt spid="15"/>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500"/>
                                        <p:tgtEl>
                                          <p:spTgt spid="18"/>
                                        </p:tgtEl>
                                      </p:cBhvr>
                                    </p:animEffect>
                                    <p:set>
                                      <p:cBhvr>
                                        <p:cTn id="315" dur="1" fill="hold">
                                          <p:stCondLst>
                                            <p:cond delay="499"/>
                                          </p:stCondLst>
                                        </p:cTn>
                                        <p:tgtEl>
                                          <p:spTgt spid="18"/>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500"/>
                                        <p:tgtEl>
                                          <p:spTgt spid="20"/>
                                        </p:tgtEl>
                                      </p:cBhvr>
                                    </p:animEffect>
                                    <p:set>
                                      <p:cBhvr>
                                        <p:cTn id="318" dur="1" fill="hold">
                                          <p:stCondLst>
                                            <p:cond delay="499"/>
                                          </p:stCondLst>
                                        </p:cTn>
                                        <p:tgtEl>
                                          <p:spTgt spid="20"/>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17"/>
                                        </p:tgtEl>
                                      </p:cBhvr>
                                    </p:animEffect>
                                    <p:set>
                                      <p:cBhvr>
                                        <p:cTn id="321" dur="1" fill="hold">
                                          <p:stCondLst>
                                            <p:cond delay="499"/>
                                          </p:stCondLst>
                                        </p:cTn>
                                        <p:tgtEl>
                                          <p:spTgt spid="17"/>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19"/>
                                        </p:tgtEl>
                                      </p:cBhvr>
                                    </p:animEffect>
                                    <p:set>
                                      <p:cBhvr>
                                        <p:cTn id="327" dur="1" fill="hold">
                                          <p:stCondLst>
                                            <p:cond delay="499"/>
                                          </p:stCondLst>
                                        </p:cTn>
                                        <p:tgtEl>
                                          <p:spTgt spid="19"/>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4"/>
                                        </p:tgtEl>
                                      </p:cBhvr>
                                    </p:animEffect>
                                    <p:set>
                                      <p:cBhvr>
                                        <p:cTn id="330" dur="1" fill="hold">
                                          <p:stCondLst>
                                            <p:cond delay="499"/>
                                          </p:stCondLst>
                                        </p:cTn>
                                        <p:tgtEl>
                                          <p:spTgt spid="4"/>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6"/>
                                        </p:tgtEl>
                                      </p:cBhvr>
                                    </p:animEffect>
                                    <p:set>
                                      <p:cBhvr>
                                        <p:cTn id="33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21"/>
                  </p:tgtEl>
                </p:cond>
              </p:nextCondLst>
            </p:seq>
            <p:audio>
              <p:cMediaNode vol="80000">
                <p:cTn id="334" fill="hold" display="0">
                  <p:stCondLst>
                    <p:cond delay="indefinite"/>
                  </p:stCondLst>
                  <p:endCondLst>
                    <p:cond evt="onStopAudio" delay="0">
                      <p:tgtEl>
                        <p:sldTgt/>
                      </p:tgtEl>
                    </p:cond>
                  </p:endCondLst>
                </p:cTn>
                <p:tgtEl>
                  <p:spTgt spid="7"/>
                </p:tgtEl>
              </p:cMediaNode>
            </p:audio>
            <p:audio>
              <p:cMediaNode vol="80000">
                <p:cTn id="335" fill="hold" display="0">
                  <p:stCondLst>
                    <p:cond delay="indefinite"/>
                  </p:stCondLst>
                  <p:endCondLst>
                    <p:cond evt="onStopAudio" delay="0">
                      <p:tgtEl>
                        <p:sldTgt/>
                      </p:tgtEl>
                    </p:cond>
                  </p:endCondLst>
                </p:cTn>
                <p:tgtEl>
                  <p:spTgt spid="22"/>
                </p:tgtEl>
              </p:cMediaNode>
            </p:audio>
            <p:seq concurrent="1" nextAc="seek">
              <p:cTn id="336" restart="whenNotActive" fill="hold" evtFilter="cancelBubble" nodeType="interactiveSeq">
                <p:stCondLst>
                  <p:cond evt="onClick" delay="0">
                    <p:tgtEl>
                      <p:spTgt spid="44"/>
                    </p:tgtEl>
                  </p:cond>
                </p:stCondLst>
                <p:endSync evt="end" delay="0">
                  <p:rtn val="all"/>
                </p:endSync>
                <p:childTnLst>
                  <p:par>
                    <p:cTn id="337" fill="hold">
                      <p:stCondLst>
                        <p:cond delay="0"/>
                      </p:stCondLst>
                      <p:childTnLst>
                        <p:par>
                          <p:cTn id="338" fill="hold">
                            <p:stCondLst>
                              <p:cond delay="0"/>
                            </p:stCondLst>
                            <p:childTnLst>
                              <p:par>
                                <p:cTn id="339" presetID="26" presetClass="emph" presetSubtype="0" fill="hold" nodeType="clickEffect">
                                  <p:stCondLst>
                                    <p:cond delay="0"/>
                                  </p:stCondLst>
                                  <p:childTnLst>
                                    <p:animEffect transition="out" filter="fade">
                                      <p:cBhvr>
                                        <p:cTn id="340" dur="500" tmFilter="0, 0; .2, .5; .8, .5; 1, 0"/>
                                        <p:tgtEl>
                                          <p:spTgt spid="44"/>
                                        </p:tgtEl>
                                      </p:cBhvr>
                                    </p:animEffect>
                                    <p:animScale>
                                      <p:cBhvr>
                                        <p:cTn id="341" dur="250" autoRev="1" fill="hold"/>
                                        <p:tgtEl>
                                          <p:spTgt spid="44"/>
                                        </p:tgtEl>
                                      </p:cBhvr>
                                      <p:by x="105000" y="105000"/>
                                    </p:animScale>
                                  </p:childTnLst>
                                  <p:subTnLst>
                                    <p:audio>
                                      <p:cMediaNode>
                                        <p:cTn display="0" masterRel="sameClick">
                                          <p:stCondLst>
                                            <p:cond evt="begin" delay="0">
                                              <p:tn val="339"/>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4"/>
                  </p:tgtEl>
                </p:cond>
              </p:nextCondLst>
            </p:seq>
            <p:seq concurrent="1" nextAc="seek">
              <p:cTn id="342" restart="whenNotActive" fill="hold" evtFilter="cancelBubble" nodeType="interactiveSeq">
                <p:stCondLst>
                  <p:cond evt="onClick" delay="0">
                    <p:tgtEl>
                      <p:spTgt spid="42"/>
                    </p:tgtEl>
                  </p:cond>
                </p:stCondLst>
                <p:endSync evt="end" delay="0">
                  <p:rtn val="all"/>
                </p:endSync>
                <p:childTnLst>
                  <p:par>
                    <p:cTn id="343" fill="hold">
                      <p:stCondLst>
                        <p:cond delay="0"/>
                      </p:stCondLst>
                      <p:childTnLst>
                        <p:par>
                          <p:cTn id="344" fill="hold">
                            <p:stCondLst>
                              <p:cond delay="0"/>
                            </p:stCondLst>
                            <p:childTnLst>
                              <p:par>
                                <p:cTn id="345" presetID="26" presetClass="emph" presetSubtype="0" fill="hold" nodeType="clickEffect">
                                  <p:stCondLst>
                                    <p:cond delay="0"/>
                                  </p:stCondLst>
                                  <p:childTnLst>
                                    <p:animEffect transition="out" filter="fade">
                                      <p:cBhvr>
                                        <p:cTn id="346" dur="500" tmFilter="0, 0; .2, .5; .8, .5; 1, 0"/>
                                        <p:tgtEl>
                                          <p:spTgt spid="42"/>
                                        </p:tgtEl>
                                      </p:cBhvr>
                                    </p:animEffect>
                                    <p:animScale>
                                      <p:cBhvr>
                                        <p:cTn id="347" dur="250" autoRev="1" fill="hold"/>
                                        <p:tgtEl>
                                          <p:spTgt spid="42"/>
                                        </p:tgtEl>
                                      </p:cBhvr>
                                      <p:by x="105000" y="105000"/>
                                    </p:animScale>
                                  </p:childTnLst>
                                  <p:subTnLst>
                                    <p:audio>
                                      <p:cMediaNode>
                                        <p:cTn display="0" masterRel="sameClick">
                                          <p:stCondLst>
                                            <p:cond evt="begin" delay="0">
                                              <p:tn val="345"/>
                                            </p:cond>
                                          </p:stCondLst>
                                          <p:endCondLst>
                                            <p:cond evt="onStopAudio" delay="0">
                                              <p:tgtEl>
                                                <p:sldTgt/>
                                              </p:tgtEl>
                                            </p:cond>
                                          </p:endCondLst>
                                        </p:cTn>
                                        <p:tgtEl>
                                          <p:sndTgt r:embed="rId6" name="click.wav"/>
                                        </p:tgtEl>
                                      </p:cMediaNode>
                                    </p:audio>
                                  </p:subTnLst>
                                </p:cTn>
                              </p:par>
                            </p:childTnLst>
                          </p:cTn>
                        </p:par>
                      </p:childTnLst>
                    </p:cTn>
                  </p:par>
                </p:childTnLst>
              </p:cTn>
              <p:nextCondLst>
                <p:cond evt="onClick" delay="0">
                  <p:tgtEl>
                    <p:spTgt spid="4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3831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1015663"/>
          </a:xfrm>
          <a:prstGeom prst="rect">
            <a:avLst/>
          </a:prstGeom>
          <a:noFill/>
        </p:spPr>
        <p:txBody>
          <a:bodyPr wrap="square" rtlCol="0">
            <a:spAutoFit/>
          </a:bodyPr>
          <a:lstStyle/>
          <a:p>
            <a:pPr marL="857250" indent="-857250">
              <a:buFont typeface="Wingdings" panose="05000000000000000000" pitchFamily="2" charset="2"/>
              <a:buChar char="q"/>
            </a:pPr>
            <a:r>
              <a:rPr lang="en-US" sz="6000" u="sng" dirty="0" smtClean="0">
                <a:solidFill>
                  <a:srgbClr val="00B0F0"/>
                </a:solidFill>
              </a:rPr>
              <a:t>Nội Dung Thuyết Trình:</a:t>
            </a:r>
            <a:endParaRPr lang="en-US" sz="6000" u="sng" dirty="0">
              <a:solidFill>
                <a:srgbClr val="00B0F0"/>
              </a:solidFill>
            </a:endParaRPr>
          </a:p>
        </p:txBody>
      </p:sp>
      <p:sp>
        <p:nvSpPr>
          <p:cNvPr id="6" name="TextBox 5"/>
          <p:cNvSpPr txBox="1"/>
          <p:nvPr/>
        </p:nvSpPr>
        <p:spPr>
          <a:xfrm>
            <a:off x="152400" y="1295400"/>
            <a:ext cx="8839200" cy="5509200"/>
          </a:xfrm>
          <a:prstGeom prst="rect">
            <a:avLst/>
          </a:prstGeom>
          <a:noFill/>
        </p:spPr>
        <p:txBody>
          <a:bodyPr wrap="square" rtlCol="0">
            <a:spAutoFit/>
          </a:bodyPr>
          <a:lstStyle/>
          <a:p>
            <a:pPr marL="400050" indent="-400050">
              <a:buAutoNum type="romanUcPeriod"/>
            </a:pPr>
            <a:r>
              <a:rPr lang="en-US" sz="3200" b="1" u="sng" dirty="0" smtClean="0">
                <a:solidFill>
                  <a:srgbClr val="FF0000"/>
                </a:solidFill>
              </a:rPr>
              <a:t>Nhà trường quân đội và tuyển sinh quân sự: </a:t>
            </a:r>
          </a:p>
          <a:p>
            <a:r>
              <a:rPr lang="en-US" sz="3600" dirty="0" smtClean="0"/>
              <a:t>        b) Các trường sĩ quan, trường Đại học,     Cao đẳng</a:t>
            </a:r>
          </a:p>
          <a:p>
            <a:r>
              <a:rPr lang="en-US" sz="3600" dirty="0" smtClean="0"/>
              <a:t>        c) Các trường còn lại</a:t>
            </a:r>
          </a:p>
          <a:p>
            <a:endParaRPr lang="en-US" dirty="0"/>
          </a:p>
          <a:p>
            <a:endParaRPr lang="en-US" sz="3600" dirty="0" smtClean="0"/>
          </a:p>
          <a:p>
            <a:pPr marL="400050" indent="-400050">
              <a:buAutoNum type="romanUcPeriod" startAt="2"/>
            </a:pPr>
            <a:r>
              <a:rPr lang="en-US" sz="3200" b="1" u="sng" dirty="0" smtClean="0">
                <a:solidFill>
                  <a:srgbClr val="FF0000"/>
                </a:solidFill>
              </a:rPr>
              <a:t>Giao lưu giải đáp thắc mắc và một vài câu hỏi:</a:t>
            </a:r>
          </a:p>
          <a:p>
            <a:r>
              <a:rPr lang="en-US" sz="3600" dirty="0" smtClean="0"/>
              <a:t>        1. Hỏi đáp</a:t>
            </a:r>
          </a:p>
          <a:p>
            <a:r>
              <a:rPr lang="en-US" sz="3600" dirty="0"/>
              <a:t> </a:t>
            </a:r>
            <a:r>
              <a:rPr lang="en-US" sz="3600" dirty="0" smtClean="0"/>
              <a:t>       2. Câu hỏi củng cố</a:t>
            </a:r>
          </a:p>
          <a:p>
            <a:endParaRPr lang="en-US" dirty="0"/>
          </a:p>
          <a:p>
            <a:endParaRPr lang="en-US" dirty="0" smtClean="0"/>
          </a:p>
          <a:p>
            <a:pPr marL="400050" indent="-400050">
              <a:buAutoNum type="romanUcPeriod"/>
            </a:pPr>
            <a:endParaRPr lang="en-US" dirty="0"/>
          </a:p>
        </p:txBody>
      </p:sp>
    </p:spTree>
    <p:extLst>
      <p:ext uri="{BB962C8B-B14F-4D97-AF65-F5344CB8AC3E}">
        <p14:creationId xmlns:p14="http://schemas.microsoft.com/office/powerpoint/2010/main" val="592697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normAutofit lnSpcReduction="10000"/>
          </a:bodyPr>
          <a:lstStyle/>
          <a:p>
            <a:r>
              <a:rPr lang="en-US" dirty="0" smtClean="0">
                <a:latin typeface="Times New Roman" panose="02020603050405020304" pitchFamily="18" charset="0"/>
                <a:cs typeface="Times New Roman" panose="02020603050405020304" pitchFamily="18" charset="0"/>
              </a:rPr>
              <a:t>Trường SQ Lục quân 1</a:t>
            </a:r>
          </a:p>
          <a:p>
            <a:pPr>
              <a:buNone/>
            </a:pPr>
            <a:r>
              <a:rPr lang="en-US" dirty="0" smtClean="0">
                <a:latin typeface="Times New Roman" panose="02020603050405020304" pitchFamily="18" charset="0"/>
                <a:cs typeface="Times New Roman" panose="02020603050405020304" pitchFamily="18" charset="0"/>
              </a:rPr>
              <a:t>     (ĐH Trần Quốc Tuấn)</a:t>
            </a:r>
          </a:p>
          <a:p>
            <a:r>
              <a:rPr lang="en-US" dirty="0" smtClean="0">
                <a:latin typeface="Times New Roman" panose="02020603050405020304" pitchFamily="18" charset="0"/>
                <a:cs typeface="Times New Roman" panose="02020603050405020304" pitchFamily="18" charset="0"/>
              </a:rPr>
              <a:t>Trường SQ Lục quân 2  </a:t>
            </a:r>
          </a:p>
          <a:p>
            <a:pPr marL="0" indent="0">
              <a:buNone/>
            </a:pP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ĐH </a:t>
            </a:r>
            <a:r>
              <a:rPr lang="en-US" dirty="0" err="1" smtClean="0">
                <a:latin typeface="Times New Roman" panose="02020603050405020304" pitchFamily="18" charset="0"/>
                <a:cs typeface="Times New Roman" panose="02020603050405020304" pitchFamily="18" charset="0"/>
              </a:rPr>
              <a:t>Nguyễn</a:t>
            </a:r>
            <a:r>
              <a:rPr lang="en-US" dirty="0" smtClean="0">
                <a:latin typeface="Times New Roman" panose="02020603050405020304" pitchFamily="18" charset="0"/>
                <a:cs typeface="Times New Roman" panose="02020603050405020304" pitchFamily="18" charset="0"/>
              </a:rPr>
              <a:t> Huệ)</a:t>
            </a:r>
          </a:p>
          <a:p>
            <a:r>
              <a:rPr lang="en-US" dirty="0" smtClean="0">
                <a:latin typeface="Times New Roman" panose="02020603050405020304" pitchFamily="18" charset="0"/>
                <a:cs typeface="Times New Roman" panose="02020603050405020304" pitchFamily="18" charset="0"/>
              </a:rPr>
              <a:t>Trường </a:t>
            </a:r>
            <a:r>
              <a:rPr lang="en-US" dirty="0" smtClean="0">
                <a:latin typeface="Times New Roman" panose="02020603050405020304" pitchFamily="18" charset="0"/>
                <a:cs typeface="Times New Roman" panose="02020603050405020304" pitchFamily="18" charset="0"/>
              </a:rPr>
              <a:t>ĐH </a:t>
            </a:r>
            <a:r>
              <a:rPr lang="en-US" dirty="0" smtClean="0">
                <a:latin typeface="Times New Roman" panose="02020603050405020304" pitchFamily="18" charset="0"/>
                <a:cs typeface="Times New Roman" panose="02020603050405020304" pitchFamily="18" charset="0"/>
              </a:rPr>
              <a:t>Chính </a:t>
            </a:r>
            <a:r>
              <a:rPr lang="en-US" dirty="0" smtClean="0">
                <a:latin typeface="Times New Roman" panose="02020603050405020304" pitchFamily="18" charset="0"/>
                <a:cs typeface="Times New Roman" panose="02020603050405020304" pitchFamily="18" charset="0"/>
              </a:rPr>
              <a:t>trị       (</a:t>
            </a:r>
            <a:r>
              <a:rPr lang="en-US" dirty="0" smtClean="0">
                <a:latin typeface="Times New Roman" panose="02020603050405020304" pitchFamily="18" charset="0"/>
                <a:cs typeface="Times New Roman" panose="02020603050405020304" pitchFamily="18" charset="0"/>
              </a:rPr>
              <a:t>SQ</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Chính trị)</a:t>
            </a:r>
          </a:p>
          <a:p>
            <a:r>
              <a:rPr lang="en-US" dirty="0" err="1" smtClean="0">
                <a:latin typeface="Times New Roman" panose="02020603050405020304" pitchFamily="18" charset="0"/>
                <a:cs typeface="Times New Roman" panose="02020603050405020304" pitchFamily="18" charset="0"/>
              </a:rPr>
              <a:t>Trường</a:t>
            </a:r>
            <a:r>
              <a:rPr lang="en-US" dirty="0" smtClean="0">
                <a:latin typeface="Times New Roman" panose="02020603050405020304" pitchFamily="18" charset="0"/>
                <a:cs typeface="Times New Roman" panose="02020603050405020304" pitchFamily="18" charset="0"/>
              </a:rPr>
              <a:t> SQ </a:t>
            </a:r>
            <a:r>
              <a:rPr lang="en-US" dirty="0" err="1" smtClean="0">
                <a:latin typeface="Times New Roman" panose="02020603050405020304" pitchFamily="18" charset="0"/>
                <a:cs typeface="Times New Roman" panose="02020603050405020304" pitchFamily="18" charset="0"/>
              </a:rPr>
              <a:t>Pháo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binh</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Trường SQ Công binh </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Trường SQ Thông tin </a:t>
            </a:r>
          </a:p>
          <a:p>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2"/>
          </p:nvPr>
        </p:nvSpPr>
        <p:spPr/>
        <p:txBody>
          <a:bodyPr>
            <a:normAutofit lnSpcReduction="10000"/>
          </a:bodyPr>
          <a:lstStyle/>
          <a:p>
            <a:r>
              <a:rPr lang="en-US" dirty="0" smtClean="0">
                <a:latin typeface="Times New Roman" panose="02020603050405020304" pitchFamily="18" charset="0"/>
                <a:cs typeface="Times New Roman" panose="02020603050405020304" pitchFamily="18" charset="0"/>
              </a:rPr>
              <a:t>Trường </a:t>
            </a:r>
            <a:r>
              <a:rPr lang="en-US" dirty="0" smtClean="0">
                <a:latin typeface="Times New Roman" panose="02020603050405020304" pitchFamily="18" charset="0"/>
                <a:cs typeface="Times New Roman" panose="02020603050405020304" pitchFamily="18" charset="0"/>
              </a:rPr>
              <a:t>SQ Tăng – Thiết giáp</a:t>
            </a:r>
          </a:p>
          <a:p>
            <a:r>
              <a:rPr lang="en-US" dirty="0" err="1" smtClean="0">
                <a:latin typeface="Times New Roman" panose="02020603050405020304" pitchFamily="18" charset="0"/>
                <a:cs typeface="Times New Roman" panose="02020603050405020304" pitchFamily="18" charset="0"/>
              </a:rPr>
              <a:t>Trường</a:t>
            </a:r>
            <a:r>
              <a:rPr lang="en-US" dirty="0" smtClean="0">
                <a:latin typeface="Times New Roman" panose="02020603050405020304" pitchFamily="18" charset="0"/>
                <a:cs typeface="Times New Roman" panose="02020603050405020304" pitchFamily="18" charset="0"/>
              </a:rPr>
              <a:t> SQ </a:t>
            </a:r>
            <a:r>
              <a:rPr lang="en-US" dirty="0" err="1" smtClean="0">
                <a:latin typeface="Times New Roman" panose="02020603050405020304" pitchFamily="18" charset="0"/>
                <a:cs typeface="Times New Roman" panose="02020603050405020304" pitchFamily="18" charset="0"/>
              </a:rPr>
              <a:t>Đặc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công</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Trường</a:t>
            </a:r>
            <a:r>
              <a:rPr lang="en-US" dirty="0" smtClean="0">
                <a:latin typeface="Times New Roman" panose="02020603050405020304" pitchFamily="18" charset="0"/>
                <a:cs typeface="Times New Roman" panose="02020603050405020304" pitchFamily="18" charset="0"/>
              </a:rPr>
              <a:t> SQ </a:t>
            </a:r>
            <a:r>
              <a:rPr lang="en-US" dirty="0" err="1" smtClean="0">
                <a:latin typeface="Times New Roman" panose="02020603050405020304" pitchFamily="18" charset="0"/>
                <a:cs typeface="Times New Roman" panose="02020603050405020304" pitchFamily="18" charset="0"/>
              </a:rPr>
              <a:t>Phòng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hóa</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Trường</a:t>
            </a:r>
            <a:r>
              <a:rPr lang="en-US" dirty="0" smtClean="0">
                <a:latin typeface="Times New Roman" panose="02020603050405020304" pitchFamily="18" charset="0"/>
                <a:cs typeface="Times New Roman" panose="02020603050405020304" pitchFamily="18" charset="0"/>
              </a:rPr>
              <a:t> SQ </a:t>
            </a:r>
            <a:r>
              <a:rPr lang="en-US" dirty="0" err="1" smtClean="0">
                <a:latin typeface="Times New Roman" panose="02020603050405020304" pitchFamily="18" charset="0"/>
                <a:cs typeface="Times New Roman" panose="02020603050405020304" pitchFamily="18" charset="0"/>
              </a:rPr>
              <a:t>Không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quân</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Trường</a:t>
            </a:r>
            <a:r>
              <a:rPr lang="en-US" dirty="0" smtClean="0">
                <a:latin typeface="Times New Roman" panose="02020603050405020304" pitchFamily="18" charset="0"/>
                <a:cs typeface="Times New Roman" panose="02020603050405020304" pitchFamily="18" charset="0"/>
              </a:rPr>
              <a:t> ĐHVH-NT </a:t>
            </a:r>
            <a:r>
              <a:rPr lang="en-US" dirty="0" err="1" smtClean="0">
                <a:latin typeface="Times New Roman" panose="02020603050405020304" pitchFamily="18" charset="0"/>
                <a:cs typeface="Times New Roman" panose="02020603050405020304" pitchFamily="18" charset="0"/>
              </a:rPr>
              <a:t>Quân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đội</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Trường </a:t>
            </a:r>
            <a:r>
              <a:rPr lang="en-US" dirty="0">
                <a:latin typeface="Times New Roman" panose="02020603050405020304" pitchFamily="18" charset="0"/>
                <a:cs typeface="Times New Roman" panose="02020603050405020304" pitchFamily="18" charset="0"/>
              </a:rPr>
              <a:t>ĐH Trần Đại </a:t>
            </a:r>
            <a:r>
              <a:rPr lang="en-US" dirty="0" smtClean="0">
                <a:latin typeface="Times New Roman" panose="02020603050405020304" pitchFamily="18" charset="0"/>
                <a:cs typeface="Times New Roman" panose="02020603050405020304" pitchFamily="18" charset="0"/>
              </a:rPr>
              <a:t>Nghĩa (SQ Kĩ thuật QS)</a:t>
            </a:r>
            <a:endParaRPr lang="en-US" dirty="0">
              <a:latin typeface="Times New Roman" panose="02020603050405020304" pitchFamily="18" charset="0"/>
              <a:cs typeface="Times New Roman" panose="02020603050405020304" pitchFamily="18" charset="0"/>
            </a:endParaRPr>
          </a:p>
        </p:txBody>
      </p:sp>
      <p:sp>
        <p:nvSpPr>
          <p:cNvPr id="6" name="Text Box 4"/>
          <p:cNvSpPr txBox="1">
            <a:spLocks noChangeArrowheads="1"/>
          </p:cNvSpPr>
          <p:nvPr/>
        </p:nvSpPr>
        <p:spPr bwMode="auto">
          <a:xfrm>
            <a:off x="228600" y="533400"/>
            <a:ext cx="8610600" cy="954107"/>
          </a:xfrm>
          <a:prstGeom prst="rect">
            <a:avLst/>
          </a:prstGeom>
          <a:gradFill rotWithShape="1">
            <a:gsLst>
              <a:gs pos="0">
                <a:srgbClr val="FFFF00"/>
              </a:gs>
              <a:gs pos="100000">
                <a:srgbClr val="F11605"/>
              </a:gs>
            </a:gsLst>
            <a:lin ang="18900000" scaled="1"/>
          </a:gradFill>
          <a:ln>
            <a:noFill/>
          </a:ln>
          <a:effectLst/>
          <a:scene3d>
            <a:camera prst="legacyPerspectiveBottomLeft"/>
            <a:lightRig rig="legacyFlat3" dir="t"/>
          </a:scene3d>
          <a:sp3d extrusionH="887400" prstMaterial="legacyMatte">
            <a:bevelT w="13500" h="13500" prst="angle"/>
            <a:bevelB w="13500" h="13500" prst="angle"/>
            <a:extrusionClr>
              <a:srgbClr val="F11605"/>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flatTx/>
          </a:bodyPr>
          <a:lstStyle/>
          <a:p>
            <a:pPr>
              <a:spcBef>
                <a:spcPct val="50000"/>
              </a:spcBef>
            </a:pPr>
            <a:r>
              <a:rPr lang="en-US" sz="2800" b="1" dirty="0">
                <a:solidFill>
                  <a:srgbClr val="0000FF"/>
                </a:solidFill>
                <a:latin typeface="Times New Roman" panose="02020603050405020304" pitchFamily="18" charset="0"/>
                <a:cs typeface="Times New Roman" panose="02020603050405020304" pitchFamily="18" charset="0"/>
              </a:rPr>
              <a:t>b. Các trường sĩ quan, trường Đại học, Cao </a:t>
            </a:r>
            <a:r>
              <a:rPr lang="en-US" sz="2800" b="1" dirty="0" smtClean="0">
                <a:solidFill>
                  <a:srgbClr val="0000FF"/>
                </a:solidFill>
                <a:latin typeface="Times New Roman" panose="02020603050405020304" pitchFamily="18" charset="0"/>
                <a:cs typeface="Times New Roman" panose="02020603050405020304" pitchFamily="18" charset="0"/>
              </a:rPr>
              <a:t>đẳng (12 trường</a:t>
            </a:r>
            <a:r>
              <a:rPr lang="en-US" sz="2800" b="1" dirty="0" smtClean="0">
                <a:solidFill>
                  <a:srgbClr val="0000FF"/>
                </a:solidFill>
                <a:latin typeface="Times New Roman" panose="02020603050405020304" pitchFamily="18" charset="0"/>
                <a:cs typeface="Times New Roman" panose="02020603050405020304" pitchFamily="18" charset="0"/>
              </a:rPr>
              <a:t>):</a:t>
            </a:r>
            <a:endParaRPr lang="en-US" sz="2800" b="1" dirty="0">
              <a:solidFill>
                <a:srgbClr val="0000FF"/>
              </a:solidFill>
              <a:latin typeface="Times New Roman" panose="02020603050405020304" pitchFamily="18" charset="0"/>
              <a:cs typeface="Times New Roman" panose="02020603050405020304" pitchFamily="18" charset="0"/>
            </a:endParaRPr>
          </a:p>
        </p:txBody>
      </p:sp>
      <p:sp>
        <p:nvSpPr>
          <p:cNvPr id="13" name="Action Button: Home 12">
            <a:hlinkClick r:id="rId2" action="ppaction://hlinksldjump" highlightClick="1"/>
          </p:cNvPr>
          <p:cNvSpPr/>
          <p:nvPr/>
        </p:nvSpPr>
        <p:spPr>
          <a:xfrm>
            <a:off x="7861648" y="6248400"/>
            <a:ext cx="838200" cy="457200"/>
          </a:xfrm>
          <a:prstGeom prst="actionButtonHom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Content Placeholder 4" descr="tdo_si_quan_luc_quan"/>
          <p:cNvPicPr>
            <a:picLocks noGrp="1" noChangeAspect="1" noChangeArrowheads="1"/>
          </p:cNvPicPr>
          <p:nvPr>
            <p:ph sz="half" idx="4294967295"/>
          </p:nvPr>
        </p:nvPicPr>
        <p:blipFill>
          <a:blip r:embed="rId2" cstate="print"/>
          <a:srcRect/>
          <a:stretch>
            <a:fillRect/>
          </a:stretch>
        </p:blipFill>
        <p:spPr>
          <a:xfrm>
            <a:off x="3957638" y="0"/>
            <a:ext cx="5186362" cy="6858000"/>
          </a:xfrm>
        </p:spPr>
      </p:pic>
      <p:sp>
        <p:nvSpPr>
          <p:cNvPr id="3" name="Rectangle 2"/>
          <p:cNvSpPr/>
          <p:nvPr/>
        </p:nvSpPr>
        <p:spPr>
          <a:xfrm>
            <a:off x="0" y="1012954"/>
            <a:ext cx="3958371" cy="4832092"/>
          </a:xfrm>
          <a:prstGeom prst="rect">
            <a:avLst/>
          </a:prstGeom>
        </p:spPr>
        <p:txBody>
          <a:bodyPr wrap="square">
            <a:spAutoFit/>
          </a:bodyPr>
          <a:lstStyle/>
          <a:p>
            <a:r>
              <a:rPr lang="vi-VN" sz="2800" b="1" dirty="0">
                <a:solidFill>
                  <a:srgbClr val="FF0000"/>
                </a:solidFill>
              </a:rPr>
              <a:t>1</a:t>
            </a:r>
            <a:r>
              <a:rPr lang="vi-VN" sz="2800" b="1" dirty="0"/>
              <a:t> - </a:t>
            </a:r>
            <a:r>
              <a:rPr lang="vi-VN" sz="2800" b="1" u="sng" dirty="0">
                <a:solidFill>
                  <a:srgbClr val="0070C0"/>
                </a:solidFill>
              </a:rPr>
              <a:t>Đại học Trần Quốc Tuấn (Trường Sĩ quan Lục quân 1)</a:t>
            </a:r>
            <a:r>
              <a:rPr lang="vi-VN" sz="2800" b="1" dirty="0">
                <a:solidFill>
                  <a:srgbClr val="0070C0"/>
                </a:solidFill>
              </a:rPr>
              <a:t>:</a:t>
            </a:r>
            <a:r>
              <a:rPr lang="vi-VN" sz="2800" b="1" dirty="0"/>
              <a:t> </a:t>
            </a:r>
            <a:r>
              <a:rPr lang="vi-VN" sz="2800" dirty="0"/>
              <a:t>Được thành lập năm 1945,  đào tạo sĩ quan chiến thuật lục quân cấp phân đội cho các quân khu, quân đoàn phía bắc Việt Nam. Trụ sở chính: xã Cổ Đông, thị xã Sơn Tây, Hà Nội.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0" y="228600"/>
            <a:ext cx="4267200" cy="6248400"/>
          </a:xfrm>
          <a:prstGeom prst="rect">
            <a:avLst/>
          </a:prstGeom>
        </p:spPr>
      </p:pic>
      <p:sp>
        <p:nvSpPr>
          <p:cNvPr id="6" name="Rectangle 5"/>
          <p:cNvSpPr/>
          <p:nvPr/>
        </p:nvSpPr>
        <p:spPr>
          <a:xfrm>
            <a:off x="4572000" y="505867"/>
            <a:ext cx="4572000" cy="5693866"/>
          </a:xfrm>
          <a:prstGeom prst="rect">
            <a:avLst/>
          </a:prstGeom>
        </p:spPr>
        <p:txBody>
          <a:bodyPr>
            <a:spAutoFit/>
          </a:bodyPr>
          <a:lstStyle/>
          <a:p>
            <a:r>
              <a:rPr lang="en-US" sz="2800" b="1" dirty="0" smtClean="0">
                <a:solidFill>
                  <a:srgbClr val="FF0000"/>
                </a:solidFill>
              </a:rPr>
              <a:t>2</a:t>
            </a:r>
            <a:r>
              <a:rPr lang="en-US" sz="2800" b="1" dirty="0" smtClean="0"/>
              <a:t> - </a:t>
            </a:r>
            <a:r>
              <a:rPr lang="vi-VN" sz="2800" b="1" u="sng" dirty="0" smtClean="0">
                <a:solidFill>
                  <a:srgbClr val="0070C0"/>
                </a:solidFill>
              </a:rPr>
              <a:t>Trường </a:t>
            </a:r>
            <a:r>
              <a:rPr lang="vi-VN" sz="2800" b="1" u="sng" dirty="0">
                <a:solidFill>
                  <a:srgbClr val="0070C0"/>
                </a:solidFill>
              </a:rPr>
              <a:t>Đại học Nguyễn Huệ (Trường Sĩ quan Lục quân 2):</a:t>
            </a:r>
            <a:r>
              <a:rPr lang="vi-VN" sz="2800" b="1" u="sng" dirty="0">
                <a:solidFill>
                  <a:schemeClr val="bg1"/>
                </a:solidFill>
              </a:rPr>
              <a:t> </a:t>
            </a:r>
            <a:r>
              <a:rPr lang="vi-VN" sz="2800" dirty="0"/>
              <a:t>Được thành lập năm 1961, </a:t>
            </a:r>
            <a:r>
              <a:rPr lang="en-US" sz="2800" dirty="0" smtClean="0"/>
              <a:t>là trường đại học quân sự chuyên </a:t>
            </a:r>
            <a:r>
              <a:rPr lang="vi-VN" sz="2800" dirty="0" smtClean="0"/>
              <a:t>đào </a:t>
            </a:r>
            <a:r>
              <a:rPr lang="vi-VN" sz="2800" dirty="0"/>
              <a:t>tạo sĩ quan chiến thuật lục quân cấp phân đội cho các quân khu quân đoàn phía nam Việt Nam. </a:t>
            </a:r>
            <a:endParaRPr lang="en-US" sz="2800" dirty="0" smtClean="0"/>
          </a:p>
          <a:p>
            <a:r>
              <a:rPr lang="vi-VN" sz="2800" dirty="0" smtClean="0"/>
              <a:t>Trụ </a:t>
            </a:r>
            <a:r>
              <a:rPr lang="vi-VN" sz="2800" dirty="0"/>
              <a:t>sở chính: xã Tam Phước, huyện Long Thành, tỉnh Đồng Nai.</a:t>
            </a:r>
            <a:endParaRPr lang="en-US" sz="2800" dirty="0"/>
          </a:p>
        </p:txBody>
      </p:sp>
    </p:spTree>
    <p:extLst>
      <p:ext uri="{BB962C8B-B14F-4D97-AF65-F5344CB8AC3E}">
        <p14:creationId xmlns:p14="http://schemas.microsoft.com/office/powerpoint/2010/main" val="588887523"/>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57800" y="898654"/>
            <a:ext cx="3505200" cy="4832092"/>
          </a:xfrm>
          <a:prstGeom prst="rect">
            <a:avLst/>
          </a:prstGeom>
        </p:spPr>
        <p:txBody>
          <a:bodyPr wrap="square">
            <a:spAutoFit/>
          </a:bodyPr>
          <a:lstStyle/>
          <a:p>
            <a:r>
              <a:rPr lang="vi-VN" sz="2800" b="1" dirty="0" smtClean="0">
                <a:solidFill>
                  <a:srgbClr val="FF0000"/>
                </a:solidFill>
              </a:rPr>
              <a:t>3</a:t>
            </a:r>
            <a:r>
              <a:rPr lang="en-US" sz="2800" b="1" dirty="0" smtClean="0">
                <a:solidFill>
                  <a:srgbClr val="0070C0"/>
                </a:solidFill>
              </a:rPr>
              <a:t> - </a:t>
            </a:r>
            <a:r>
              <a:rPr lang="vi-VN" sz="2800" b="1" u="sng" dirty="0" smtClean="0">
                <a:solidFill>
                  <a:srgbClr val="0070C0"/>
                </a:solidFill>
              </a:rPr>
              <a:t>Trường </a:t>
            </a:r>
            <a:r>
              <a:rPr lang="vi-VN" sz="2800" b="1" u="sng" dirty="0">
                <a:solidFill>
                  <a:srgbClr val="0070C0"/>
                </a:solidFill>
              </a:rPr>
              <a:t>Đại học Chính trị (Trường Sĩ quan Chính trị): </a:t>
            </a:r>
            <a:r>
              <a:rPr lang="vi-VN" sz="2800" dirty="0"/>
              <a:t>Đào tạo sĩ quan chính trị cấp phân đội (chính trị viên đại đội, tiểu đoàn) trình độ đại học và cao đẳng. Trụ sở chính: Phường Vệ An, thành phố Bắc Ninh.</a:t>
            </a:r>
            <a:endParaRPr lang="en-US" sz="2800" dirty="0"/>
          </a:p>
        </p:txBody>
      </p:sp>
      <p:pic>
        <p:nvPicPr>
          <p:cNvPr id="3" name="Picture 2"/>
          <p:cNvPicPr>
            <a:picLocks noChangeAspect="1"/>
          </p:cNvPicPr>
          <p:nvPr/>
        </p:nvPicPr>
        <p:blipFill>
          <a:blip r:embed="rId2"/>
          <a:stretch>
            <a:fillRect/>
          </a:stretch>
        </p:blipFill>
        <p:spPr>
          <a:xfrm>
            <a:off x="-13855" y="152400"/>
            <a:ext cx="4966855" cy="6324600"/>
          </a:xfrm>
          <a:prstGeom prst="rect">
            <a:avLst/>
          </a:prstGeom>
        </p:spPr>
      </p:pic>
    </p:spTree>
    <p:extLst>
      <p:ext uri="{BB962C8B-B14F-4D97-AF65-F5344CB8AC3E}">
        <p14:creationId xmlns:p14="http://schemas.microsoft.com/office/powerpoint/2010/main" val="1702945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5"/>
          <p:cNvSpPr>
            <a:spLocks noGrp="1" noChangeArrowheads="1"/>
          </p:cNvSpPr>
          <p:nvPr>
            <p:ph type="title"/>
          </p:nvPr>
        </p:nvSpPr>
        <p:spPr>
          <a:xfrm>
            <a:off x="228600" y="6172200"/>
            <a:ext cx="8229600" cy="685800"/>
          </a:xfrm>
        </p:spPr>
        <p:txBody>
          <a:bodyPr/>
          <a:lstStyle/>
          <a:p>
            <a:pPr algn="ctr"/>
            <a:r>
              <a:rPr lang="en-US" altLang="en-US" sz="2800" b="1" dirty="0" smtClean="0">
                <a:solidFill>
                  <a:srgbClr val="0000FF"/>
                </a:solidFill>
                <a:latin typeface="Times New Roman" panose="02020603050405020304" pitchFamily="18" charset="0"/>
                <a:cs typeface="Times New Roman" panose="02020603050405020304" pitchFamily="18" charset="0"/>
              </a:rPr>
              <a:t>T</a:t>
            </a:r>
            <a:r>
              <a:rPr lang="en-AU" altLang="en-US" sz="2800" b="1" dirty="0" err="1" smtClean="0">
                <a:solidFill>
                  <a:srgbClr val="0000FF"/>
                </a:solidFill>
                <a:latin typeface="Times New Roman" panose="02020603050405020304" pitchFamily="18" charset="0"/>
                <a:cs typeface="Times New Roman" panose="02020603050405020304" pitchFamily="18" charset="0"/>
              </a:rPr>
              <a:t>rường</a:t>
            </a:r>
            <a:r>
              <a:rPr lang="en-AU" altLang="en-US" sz="2800" b="1" dirty="0" smtClean="0">
                <a:solidFill>
                  <a:srgbClr val="0000FF"/>
                </a:solidFill>
                <a:latin typeface="Times New Roman" panose="02020603050405020304" pitchFamily="18" charset="0"/>
                <a:cs typeface="Times New Roman" panose="02020603050405020304" pitchFamily="18" charset="0"/>
              </a:rPr>
              <a:t> </a:t>
            </a:r>
            <a:r>
              <a:rPr lang="en-AU" altLang="en-US" sz="2800" b="1" dirty="0" err="1" smtClean="0">
                <a:solidFill>
                  <a:srgbClr val="0000FF"/>
                </a:solidFill>
                <a:latin typeface="Times New Roman" panose="02020603050405020304" pitchFamily="18" charset="0"/>
                <a:cs typeface="Times New Roman" panose="02020603050405020304" pitchFamily="18" charset="0"/>
              </a:rPr>
              <a:t>sĩ</a:t>
            </a:r>
            <a:r>
              <a:rPr lang="en-AU" altLang="en-US" sz="2800" b="1" dirty="0" smtClean="0">
                <a:solidFill>
                  <a:srgbClr val="0000FF"/>
                </a:solidFill>
                <a:latin typeface="Times New Roman" panose="02020603050405020304" pitchFamily="18" charset="0"/>
                <a:cs typeface="Times New Roman" panose="02020603050405020304" pitchFamily="18" charset="0"/>
              </a:rPr>
              <a:t> </a:t>
            </a:r>
            <a:r>
              <a:rPr lang="en-AU" altLang="en-US" sz="2800" b="1" dirty="0" err="1" smtClean="0">
                <a:solidFill>
                  <a:srgbClr val="0000FF"/>
                </a:solidFill>
                <a:latin typeface="Times New Roman" panose="02020603050405020304" pitchFamily="18" charset="0"/>
                <a:cs typeface="Times New Roman" panose="02020603050405020304" pitchFamily="18" charset="0"/>
              </a:rPr>
              <a:t>quan</a:t>
            </a:r>
            <a:r>
              <a:rPr lang="en-AU" altLang="en-US" sz="2800" b="1" dirty="0" smtClean="0">
                <a:solidFill>
                  <a:srgbClr val="0000FF"/>
                </a:solidFill>
                <a:latin typeface="Times New Roman" panose="02020603050405020304" pitchFamily="18" charset="0"/>
                <a:cs typeface="Times New Roman" panose="02020603050405020304" pitchFamily="18" charset="0"/>
              </a:rPr>
              <a:t> </a:t>
            </a:r>
            <a:r>
              <a:rPr lang="en-AU" altLang="en-US" sz="2800" b="1" dirty="0" err="1" smtClean="0">
                <a:solidFill>
                  <a:srgbClr val="0000FF"/>
                </a:solidFill>
                <a:latin typeface="Times New Roman" panose="02020603050405020304" pitchFamily="18" charset="0"/>
                <a:cs typeface="Times New Roman" panose="02020603050405020304" pitchFamily="18" charset="0"/>
              </a:rPr>
              <a:t>pháo</a:t>
            </a:r>
            <a:r>
              <a:rPr lang="en-AU" altLang="en-US" sz="2800" b="1" dirty="0" smtClean="0">
                <a:solidFill>
                  <a:srgbClr val="0000FF"/>
                </a:solidFill>
                <a:latin typeface="Times New Roman" panose="02020603050405020304" pitchFamily="18" charset="0"/>
                <a:cs typeface="Times New Roman" panose="02020603050405020304" pitchFamily="18" charset="0"/>
              </a:rPr>
              <a:t> </a:t>
            </a:r>
            <a:r>
              <a:rPr lang="en-AU" altLang="en-US" sz="2800" b="1" dirty="0" err="1" smtClean="0">
                <a:solidFill>
                  <a:srgbClr val="0000FF"/>
                </a:solidFill>
                <a:latin typeface="Times New Roman" panose="02020603050405020304" pitchFamily="18" charset="0"/>
                <a:cs typeface="Times New Roman" panose="02020603050405020304" pitchFamily="18" charset="0"/>
              </a:rPr>
              <a:t>binh</a:t>
            </a:r>
            <a:endParaRPr lang="en-AU" altLang="en-US" sz="2800" b="1" dirty="0" smtClean="0">
              <a:solidFill>
                <a:srgbClr val="0000FF"/>
              </a:solidFill>
              <a:latin typeface="Times New Roman" panose="02020603050405020304" pitchFamily="18" charset="0"/>
              <a:cs typeface="Times New Roman" panose="02020603050405020304" pitchFamily="18" charset="0"/>
            </a:endParaRPr>
          </a:p>
        </p:txBody>
      </p:sp>
      <p:pic>
        <p:nvPicPr>
          <p:cNvPr id="35843" name="Content Placeholder 4" descr="sĩ quan pháo binh."/>
          <p:cNvPicPr>
            <a:picLocks noGrp="1" noChangeAspect="1" noChangeArrowheads="1"/>
          </p:cNvPicPr>
          <p:nvPr>
            <p:ph sz="half" idx="1"/>
          </p:nvPr>
        </p:nvPicPr>
        <p:blipFill>
          <a:blip r:embed="rId2" cstate="print"/>
          <a:srcRect/>
          <a:stretch>
            <a:fillRect/>
          </a:stretch>
        </p:blipFill>
        <p:spPr>
          <a:xfrm>
            <a:off x="4578350" y="0"/>
            <a:ext cx="4489450" cy="6248400"/>
          </a:xfrm>
        </p:spPr>
      </p:pic>
      <p:sp>
        <p:nvSpPr>
          <p:cNvPr id="8" name="Action Button: Home 7">
            <a:hlinkClick r:id="rId3" action="ppaction://hlinksldjump" highlightClick="1"/>
          </p:cNvPr>
          <p:cNvSpPr/>
          <p:nvPr/>
        </p:nvSpPr>
        <p:spPr>
          <a:xfrm>
            <a:off x="228600" y="228600"/>
            <a:ext cx="838200" cy="457200"/>
          </a:xfrm>
          <a:prstGeom prst="actionButtonHom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50" y="1019881"/>
            <a:ext cx="4572000" cy="4832092"/>
          </a:xfrm>
          <a:prstGeom prst="rect">
            <a:avLst/>
          </a:prstGeom>
        </p:spPr>
        <p:txBody>
          <a:bodyPr>
            <a:spAutoFit/>
          </a:bodyPr>
          <a:lstStyle/>
          <a:p>
            <a:r>
              <a:rPr lang="vi-VN" dirty="0"/>
              <a:t> </a:t>
            </a:r>
            <a:r>
              <a:rPr lang="vi-VN" sz="2800" b="1" dirty="0" smtClean="0">
                <a:solidFill>
                  <a:srgbClr val="FF0000"/>
                </a:solidFill>
              </a:rPr>
              <a:t>4</a:t>
            </a:r>
            <a:r>
              <a:rPr lang="en-US" sz="2800" b="1" dirty="0" smtClean="0"/>
              <a:t> - </a:t>
            </a:r>
            <a:r>
              <a:rPr lang="vi-VN" sz="2800" b="1" u="sng" dirty="0" smtClean="0">
                <a:solidFill>
                  <a:srgbClr val="0070C0"/>
                </a:solidFill>
              </a:rPr>
              <a:t>Trường </a:t>
            </a:r>
            <a:r>
              <a:rPr lang="vi-VN" sz="2800" b="1" u="sng" dirty="0">
                <a:solidFill>
                  <a:srgbClr val="0070C0"/>
                </a:solidFill>
              </a:rPr>
              <a:t>Sĩ quan Pháo binh: </a:t>
            </a:r>
            <a:r>
              <a:rPr lang="vi-VN" sz="2800" dirty="0"/>
              <a:t>Thành lập năm 1957, đào tạo sĩ quan chiến thuật pháo binh cấp phân đội; đào tạo chuyển loại cán bộ chính trị pháo binh; đào tạo cán bộ tên lửa mặt đất và tên lửa chống tăng. </a:t>
            </a:r>
            <a:endParaRPr lang="en-US" sz="2800" dirty="0" smtClean="0"/>
          </a:p>
          <a:p>
            <a:r>
              <a:rPr lang="vi-VN" sz="2800" dirty="0" smtClean="0"/>
              <a:t>Trụ </a:t>
            </a:r>
            <a:r>
              <a:rPr lang="vi-VN" sz="2800" dirty="0"/>
              <a:t>sở: phường Trung Sơn Trầm, thị xã Sơn Tây, Hà Nội.</a:t>
            </a:r>
            <a:endParaRPr 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 y="636300"/>
            <a:ext cx="4191000" cy="5509200"/>
          </a:xfrm>
          <a:prstGeom prst="rect">
            <a:avLst/>
          </a:prstGeom>
        </p:spPr>
        <p:txBody>
          <a:bodyPr wrap="square">
            <a:spAutoFit/>
          </a:bodyPr>
          <a:lstStyle/>
          <a:p>
            <a:r>
              <a:rPr lang="vi-VN" sz="3200" b="1" dirty="0" smtClean="0">
                <a:solidFill>
                  <a:srgbClr val="FF0000"/>
                </a:solidFill>
              </a:rPr>
              <a:t>5</a:t>
            </a:r>
            <a:r>
              <a:rPr lang="en-US" sz="3200" b="1" dirty="0" smtClean="0"/>
              <a:t> - </a:t>
            </a:r>
            <a:r>
              <a:rPr lang="vi-VN" sz="3200" b="1" u="sng" dirty="0" smtClean="0">
                <a:solidFill>
                  <a:srgbClr val="0070C0"/>
                </a:solidFill>
              </a:rPr>
              <a:t>Trường </a:t>
            </a:r>
            <a:r>
              <a:rPr lang="vi-VN" sz="3200" b="1" u="sng" dirty="0">
                <a:solidFill>
                  <a:srgbClr val="0070C0"/>
                </a:solidFill>
              </a:rPr>
              <a:t>Sĩ quan Công binh:</a:t>
            </a:r>
            <a:r>
              <a:rPr lang="vi-VN" sz="3200" b="1" dirty="0"/>
              <a:t> </a:t>
            </a:r>
            <a:r>
              <a:rPr lang="vi-VN" sz="3200" dirty="0"/>
              <a:t>thành lập năm 1955, đào tạo cử nhân quân sự trình độ đại học các chuyên ngành chỉ huy kỹ thuật công binh và đào tạo hệ dân sự. Trụ sở chính: Thành phố Thủ Dầu Một, tỉnh Bình Dương.</a:t>
            </a:r>
            <a:endParaRPr lang="en-US" sz="3200" dirty="0"/>
          </a:p>
        </p:txBody>
      </p:sp>
      <p:pic>
        <p:nvPicPr>
          <p:cNvPr id="3" name="Picture 2"/>
          <p:cNvPicPr>
            <a:picLocks noChangeAspect="1"/>
          </p:cNvPicPr>
          <p:nvPr/>
        </p:nvPicPr>
        <p:blipFill>
          <a:blip r:embed="rId2"/>
          <a:stretch>
            <a:fillRect/>
          </a:stretch>
        </p:blipFill>
        <p:spPr>
          <a:xfrm>
            <a:off x="4381500" y="304800"/>
            <a:ext cx="4762500" cy="6172200"/>
          </a:xfrm>
          <a:prstGeom prst="rect">
            <a:avLst/>
          </a:prstGeom>
        </p:spPr>
      </p:pic>
    </p:spTree>
    <p:extLst>
      <p:ext uri="{BB962C8B-B14F-4D97-AF65-F5344CB8AC3E}">
        <p14:creationId xmlns:p14="http://schemas.microsoft.com/office/powerpoint/2010/main" val="785980807"/>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1520</Words>
  <Application>Microsoft Office PowerPoint</Application>
  <PresentationFormat>On-screen Show (4:3)</PresentationFormat>
  <Paragraphs>117</Paragraphs>
  <Slides>24</Slides>
  <Notes>3</Notes>
  <HiddenSlides>0</HiddenSlides>
  <MMClips>11</MMClips>
  <ScaleCrop>false</ScaleCrop>
  <HeadingPairs>
    <vt:vector size="8" baseType="variant">
      <vt:variant>
        <vt:lpstr>Fonts Used</vt:lpstr>
      </vt:variant>
      <vt:variant>
        <vt:i4>7</vt:i4>
      </vt:variant>
      <vt:variant>
        <vt:lpstr>Theme</vt:lpstr>
      </vt:variant>
      <vt:variant>
        <vt:i4>7</vt:i4>
      </vt:variant>
      <vt:variant>
        <vt:lpstr>Embedded OLE Servers</vt:lpstr>
      </vt:variant>
      <vt:variant>
        <vt:i4>1</vt:i4>
      </vt:variant>
      <vt:variant>
        <vt:lpstr>Slide Titles</vt:lpstr>
      </vt:variant>
      <vt:variant>
        <vt:i4>24</vt:i4>
      </vt:variant>
    </vt:vector>
  </HeadingPairs>
  <TitlesOfParts>
    <vt:vector size="39" baseType="lpstr">
      <vt:lpstr>Arial</vt:lpstr>
      <vt:lpstr>Calibri</vt:lpstr>
      <vt:lpstr>Calibri Light</vt:lpstr>
      <vt:lpstr>iCiel Cadena</vt:lpstr>
      <vt:lpstr>Tahoma</vt:lpstr>
      <vt:lpstr>Times New Roman</vt:lpstr>
      <vt:lpstr>Wingdings</vt:lpstr>
      <vt:lpstr>1_Office Theme</vt:lpstr>
      <vt:lpstr>2_Office Theme</vt:lpstr>
      <vt:lpstr>3_Office Theme</vt:lpstr>
      <vt:lpstr>4_Office Theme</vt:lpstr>
      <vt:lpstr>5_Office Theme</vt:lpstr>
      <vt:lpstr>6_Office Theme</vt:lpstr>
      <vt:lpstr>Office Theme</vt:lpstr>
      <vt:lpstr>Clip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Trường sĩ quan pháo binh</vt:lpstr>
      <vt:lpstr>PowerPoint Presentation</vt:lpstr>
      <vt:lpstr>PowerPoint Presentation</vt:lpstr>
      <vt:lpstr>PowerPoint Presentation</vt:lpstr>
      <vt:lpstr>PowerPoint Presentation</vt:lpstr>
      <vt:lpstr>PowerPoint Presentation</vt:lpstr>
      <vt:lpstr>PowerPoint Presentation</vt:lpstr>
      <vt:lpstr>Trường ĐH văn hóa nghệ thuật quân đội</vt:lpstr>
      <vt:lpstr> (Trường Sĩ quan Kỹ thuật Quân sự)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Coprporation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MAYTINH</cp:lastModifiedBy>
  <cp:revision>71</cp:revision>
  <dcterms:created xsi:type="dcterms:W3CDTF">2018-10-14T05:20:00Z</dcterms:created>
  <dcterms:modified xsi:type="dcterms:W3CDTF">2024-03-01T15:16:32Z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041AAC894D0C48EDB77917DDB50A8FBE</vt:lpwstr>
  </property>
  <property fmtid="{D5CDD505-2E9C-101B-9397-08002B2CF9AE}" pid="3" name="KSOProductBuildVer">
    <vt:lpwstr>1033-11.2.0.10323</vt:lpwstr>
  </property>
</Properties>
</file>